
<file path=[Content_Types].xml><?xml version="1.0" encoding="utf-8"?>
<Types xmlns="http://schemas.openxmlformats.org/package/2006/content-types">
  <Default Extension="jpeg" ContentType="image/jpeg"/>
  <Default Extension="jpg&amp;ehk=HYJ4QQMuItBcDL6Zw9nsPw&amp;r=0&amp;pid=OfficeInser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23"/>
  </p:notesMasterIdLst>
  <p:sldIdLst>
    <p:sldId id="256" r:id="rId2"/>
    <p:sldId id="564" r:id="rId3"/>
    <p:sldId id="258" r:id="rId4"/>
    <p:sldId id="578" r:id="rId5"/>
    <p:sldId id="579" r:id="rId6"/>
    <p:sldId id="580" r:id="rId7"/>
    <p:sldId id="581" r:id="rId8"/>
    <p:sldId id="582" r:id="rId9"/>
    <p:sldId id="583" r:id="rId10"/>
    <p:sldId id="584" r:id="rId11"/>
    <p:sldId id="587" r:id="rId12"/>
    <p:sldId id="590" r:id="rId13"/>
    <p:sldId id="492" r:id="rId14"/>
    <p:sldId id="493" r:id="rId15"/>
    <p:sldId id="593" r:id="rId16"/>
    <p:sldId id="585" r:id="rId17"/>
    <p:sldId id="586" r:id="rId18"/>
    <p:sldId id="591" r:id="rId19"/>
    <p:sldId id="577" r:id="rId20"/>
    <p:sldId id="276" r:id="rId21"/>
    <p:sldId id="274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891"/>
    <a:srgbClr val="8ED2A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410" autoAdjust="0"/>
  </p:normalViewPr>
  <p:slideViewPr>
    <p:cSldViewPr snapToGrid="0" showGuides="1">
      <p:cViewPr varScale="1">
        <p:scale>
          <a:sx n="95" d="100"/>
          <a:sy n="95" d="100"/>
        </p:scale>
        <p:origin x="996" y="78"/>
      </p:cViewPr>
      <p:guideLst>
        <p:guide orient="horz" pos="2137"/>
        <p:guide pos="3863"/>
      </p:guideLst>
    </p:cSldViewPr>
  </p:slideViewPr>
  <p:outlineViewPr>
    <p:cViewPr>
      <p:scale>
        <a:sx n="33" d="100"/>
        <a:sy n="33" d="100"/>
      </p:scale>
      <p:origin x="0" y="-87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68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network_important_yellow.sv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uncuerpoparacurarse.blogspot.com/2010/08/el-conflicto-es-muy-muy-muy-especific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www.optimainfinito.com/2014/11/el-reto-cultura-de-empresa-versus-diversidad.html" TargetMode="External"/><Relationship Id="rId5" Type="http://schemas.openxmlformats.org/officeDocument/2006/relationships/image" Target="../media/image8.jpg&amp;ehk=HYJ4QQMuItBcDL6Zw9nsPw&amp;r=0&amp;pid=OfficeInsert"/><Relationship Id="rId10" Type="http://schemas.openxmlformats.org/officeDocument/2006/relationships/hyperlink" Target="http://pmcrumbs.blogspot.co.uk/2013/05/are-your-project-objectives-smart-enough.html" TargetMode="External"/><Relationship Id="rId4" Type="http://schemas.openxmlformats.org/officeDocument/2006/relationships/hyperlink" Target="http://edupain.wordpress.com/author/arturosuch/" TargetMode="External"/><Relationship Id="rId9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network_important_yellow.sv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uncuerpoparacurarse.blogspot.com/2010/08/el-conflicto-es-muy-muy-muy-especific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www.optimainfinito.com/2014/11/el-reto-cultura-de-empresa-versus-diversidad.html" TargetMode="External"/><Relationship Id="rId5" Type="http://schemas.openxmlformats.org/officeDocument/2006/relationships/image" Target="../media/image8.jpg&amp;ehk=HYJ4QQMuItBcDL6Zw9nsPw&amp;r=0&amp;pid=OfficeInsert"/><Relationship Id="rId10" Type="http://schemas.openxmlformats.org/officeDocument/2006/relationships/hyperlink" Target="http://pmcrumbs.blogspot.co.uk/2013/05/are-your-project-objectives-smart-enough.html" TargetMode="External"/><Relationship Id="rId4" Type="http://schemas.openxmlformats.org/officeDocument/2006/relationships/hyperlink" Target="http://edupain.wordpress.com/author/arturosuch/" TargetMode="External"/><Relationship Id="rId9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network_important_yellow.sv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uncuerpoparacurarse.blogspot.com/2010/08/el-conflicto-es-muy-muy-muy-especific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www.optimainfinito.com/2014/11/el-reto-cultura-de-empresa-versus-diversidad.html" TargetMode="External"/><Relationship Id="rId5" Type="http://schemas.openxmlformats.org/officeDocument/2006/relationships/image" Target="../media/image8.jpg&amp;ehk=HYJ4QQMuItBcDL6Zw9nsPw&amp;r=0&amp;pid=OfficeInsert"/><Relationship Id="rId10" Type="http://schemas.openxmlformats.org/officeDocument/2006/relationships/hyperlink" Target="http://pmcrumbs.blogspot.co.uk/2013/05/are-your-project-objectives-smart-enough.html" TargetMode="External"/><Relationship Id="rId4" Type="http://schemas.openxmlformats.org/officeDocument/2006/relationships/hyperlink" Target="http://edupain.wordpress.com/author/arturosuch/" TargetMode="External"/><Relationship Id="rId9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network_important_yellow.sv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uncuerpoparacurarse.blogspot.com/2010/08/el-conflicto-es-muy-muy-muy-especific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www.optimainfinito.com/2014/11/el-reto-cultura-de-empresa-versus-diversidad.html" TargetMode="External"/><Relationship Id="rId5" Type="http://schemas.openxmlformats.org/officeDocument/2006/relationships/image" Target="../media/image8.jpg&amp;ehk=HYJ4QQMuItBcDL6Zw9nsPw&amp;r=0&amp;pid=OfficeInsert"/><Relationship Id="rId10" Type="http://schemas.openxmlformats.org/officeDocument/2006/relationships/hyperlink" Target="http://pmcrumbs.blogspot.co.uk/2013/05/are-your-project-objectives-smart-enough.html" TargetMode="External"/><Relationship Id="rId4" Type="http://schemas.openxmlformats.org/officeDocument/2006/relationships/hyperlink" Target="http://edupain.wordpress.com/author/arturosuch/" TargetMode="External"/><Relationship Id="rId9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network_important_yellow.sv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uncuerpoparacurarse.blogspot.com/2010/08/el-conflicto-es-muy-muy-muy-especific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www.optimainfinito.com/2014/11/el-reto-cultura-de-empresa-versus-diversidad.html" TargetMode="External"/><Relationship Id="rId5" Type="http://schemas.openxmlformats.org/officeDocument/2006/relationships/image" Target="../media/image8.jpg&amp;ehk=HYJ4QQMuItBcDL6Zw9nsPw&amp;r=0&amp;pid=OfficeInsert"/><Relationship Id="rId10" Type="http://schemas.openxmlformats.org/officeDocument/2006/relationships/hyperlink" Target="http://pmcrumbs.blogspot.co.uk/2013/05/are-your-project-objectives-smart-enough.html" TargetMode="External"/><Relationship Id="rId4" Type="http://schemas.openxmlformats.org/officeDocument/2006/relationships/hyperlink" Target="http://edupain.wordpress.com/author/arturosuch/" TargetMode="External"/><Relationship Id="rId9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network_important_yellow.sv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uncuerpoparacurarse.blogspot.com/2010/08/el-conflicto-es-muy-muy-muy-especific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www.optimainfinito.com/2014/11/el-reto-cultura-de-empresa-versus-diversidad.html" TargetMode="External"/><Relationship Id="rId5" Type="http://schemas.openxmlformats.org/officeDocument/2006/relationships/image" Target="../media/image8.jpg&amp;ehk=HYJ4QQMuItBcDL6Zw9nsPw&amp;r=0&amp;pid=OfficeInsert"/><Relationship Id="rId10" Type="http://schemas.openxmlformats.org/officeDocument/2006/relationships/hyperlink" Target="http://pmcrumbs.blogspot.co.uk/2013/05/are-your-project-objectives-smart-enough.html" TargetMode="External"/><Relationship Id="rId4" Type="http://schemas.openxmlformats.org/officeDocument/2006/relationships/hyperlink" Target="http://edupain.wordpress.com/author/arturosuch/" TargetMode="External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/>
      <dgm:t>
        <a:bodyPr/>
        <a:lstStyle/>
        <a:p>
          <a:r>
            <a:rPr lang="es-ES" dirty="0"/>
            <a:t>Qué </a:t>
          </a:r>
          <a:r>
            <a:rPr lang="es-ES" b="1" dirty="0"/>
            <a:t>NO</a:t>
          </a:r>
          <a:r>
            <a:rPr lang="es-ES" dirty="0"/>
            <a:t> es el libro-</a:t>
          </a:r>
        </a:p>
        <a:p>
          <a:r>
            <a:rPr lang="es-ES" dirty="0"/>
            <a:t>No es un libro de métodos</a:t>
          </a:r>
        </a:p>
        <a:p>
          <a:r>
            <a:rPr lang="es-ES" dirty="0"/>
            <a:t>No es una forma de aprender a analizar datos</a:t>
          </a:r>
        </a:p>
        <a:p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8490D694-5F59-4614-AABF-2CFA0BE1891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Qué</a:t>
          </a:r>
          <a:r>
            <a:rPr lang="en-US" dirty="0"/>
            <a:t> </a:t>
          </a:r>
          <a:r>
            <a:rPr lang="en-US" b="1" dirty="0"/>
            <a:t>SI</a:t>
          </a:r>
          <a:r>
            <a:rPr lang="en-US" dirty="0"/>
            <a:t> es el </a:t>
          </a:r>
          <a:r>
            <a:rPr lang="en-US" dirty="0" err="1"/>
            <a:t>libro</a:t>
          </a:r>
          <a:r>
            <a:rPr lang="en-US" dirty="0"/>
            <a:t> –</a:t>
          </a:r>
        </a:p>
        <a:p>
          <a:r>
            <a:rPr lang="en-US" dirty="0" err="1"/>
            <a:t>Presenta</a:t>
          </a:r>
          <a:r>
            <a:rPr lang="en-US" dirty="0"/>
            <a:t> un panorama </a:t>
          </a:r>
          <a:r>
            <a:rPr lang="en-US" dirty="0" err="1"/>
            <a:t>metodológico</a:t>
          </a:r>
          <a:r>
            <a:rPr lang="en-US" dirty="0"/>
            <a:t> para </a:t>
          </a:r>
          <a:r>
            <a:rPr lang="en-US" dirty="0" err="1"/>
            <a:t>investigar</a:t>
          </a:r>
          <a:r>
            <a:rPr lang="en-US" dirty="0"/>
            <a:t> en la WEB</a:t>
          </a:r>
        </a:p>
        <a:p>
          <a:r>
            <a:rPr lang="en-US" dirty="0" err="1"/>
            <a:t>Métodos</a:t>
          </a:r>
          <a:r>
            <a:rPr lang="en-US" dirty="0"/>
            <a:t> de los </a:t>
          </a:r>
          <a:r>
            <a:rPr lang="en-US" dirty="0" err="1"/>
            <a:t>medios</a:t>
          </a:r>
          <a:endParaRPr lang="en-US" dirty="0"/>
        </a:p>
        <a:p>
          <a:r>
            <a:rPr lang="en-US" dirty="0" err="1"/>
            <a:t>Cuántos</a:t>
          </a:r>
          <a:r>
            <a:rPr lang="en-US" dirty="0"/>
            <a:t> </a:t>
          </a:r>
          <a:r>
            <a:rPr lang="en-US" dirty="0" err="1"/>
            <a:t>aprendemos</a:t>
          </a:r>
          <a:r>
            <a:rPr lang="en-US" dirty="0"/>
            <a:t> de </a:t>
          </a:r>
          <a:r>
            <a:rPr lang="en-US" dirty="0" err="1"/>
            <a:t>estos</a:t>
          </a:r>
          <a:r>
            <a:rPr lang="en-US" dirty="0"/>
            <a:t> </a:t>
          </a:r>
          <a:r>
            <a:rPr lang="en-US" dirty="0" err="1"/>
            <a:t>métodos</a:t>
          </a:r>
          <a:r>
            <a:rPr lang="en-US" dirty="0"/>
            <a:t>? </a:t>
          </a:r>
        </a:p>
        <a:p>
          <a:r>
            <a:rPr lang="en-US" dirty="0" err="1"/>
            <a:t>Cómo</a:t>
          </a:r>
          <a:r>
            <a:rPr lang="en-US" dirty="0"/>
            <a:t> </a:t>
          </a:r>
          <a:r>
            <a:rPr lang="en-US" dirty="0" err="1"/>
            <a:t>aprender</a:t>
          </a:r>
          <a:r>
            <a:rPr lang="en-US" dirty="0"/>
            <a:t> </a:t>
          </a:r>
          <a:r>
            <a:rPr lang="en-US" dirty="0" err="1"/>
            <a:t>usando</a:t>
          </a:r>
          <a:r>
            <a:rPr lang="en-US" dirty="0"/>
            <a:t> </a:t>
          </a:r>
          <a:r>
            <a:rPr lang="en-US" dirty="0" err="1"/>
            <a:t>estos</a:t>
          </a:r>
          <a:r>
            <a:rPr lang="en-US" dirty="0"/>
            <a:t> </a:t>
          </a:r>
          <a:r>
            <a:rPr lang="en-US" dirty="0" err="1"/>
            <a:t>objetos</a:t>
          </a:r>
          <a:r>
            <a:rPr lang="en-US" dirty="0"/>
            <a:t> </a:t>
          </a:r>
          <a:r>
            <a:rPr lang="en-US" dirty="0" err="1"/>
            <a:t>digitales</a:t>
          </a:r>
          <a:endParaRPr lang="en-US" dirty="0"/>
        </a:p>
      </dgm:t>
    </dgm:pt>
    <dgm:pt modelId="{5834A792-9BBD-4A27-B804-E858F814372A}" type="parTrans" cxnId="{D11D2BA1-99B2-4AED-8CE6-80CE650F1881}">
      <dgm:prSet/>
      <dgm:spPr/>
      <dgm:t>
        <a:bodyPr/>
        <a:lstStyle/>
        <a:p>
          <a:endParaRPr lang="en-US"/>
        </a:p>
      </dgm:t>
    </dgm:pt>
    <dgm:pt modelId="{3A5DA37E-8A5D-436B-8389-C22DDDD27CA9}" type="sibTrans" cxnId="{D11D2BA1-99B2-4AED-8CE6-80CE650F1881}">
      <dgm:prSet/>
      <dgm:spPr/>
      <dgm:t>
        <a:bodyPr/>
        <a:lstStyle/>
        <a:p>
          <a:endParaRPr lang="en-US"/>
        </a:p>
      </dgm:t>
    </dgm:pt>
    <dgm:pt modelId="{4369FD43-8520-47DD-A3B4-E9D4DA60BFE3}" type="pres">
      <dgm:prSet presAssocID="{EBCA590E-7022-4337-B338-952870F1639C}" presName="Name0" presStyleCnt="0">
        <dgm:presLayoutVars>
          <dgm:dir/>
          <dgm:resizeHandles val="exact"/>
        </dgm:presLayoutVars>
      </dgm:prSet>
      <dgm:spPr/>
    </dgm:pt>
    <dgm:pt modelId="{A34BCE6D-45B5-4186-8CE4-9C8FE79FB640}" type="pres">
      <dgm:prSet presAssocID="{3AB5B760-E287-4CC3-8D10-FF8BD3007D24}" presName="node" presStyleLbl="node1" presStyleIdx="0" presStyleCnt="2">
        <dgm:presLayoutVars>
          <dgm:bulletEnabled val="1"/>
        </dgm:presLayoutVars>
      </dgm:prSet>
      <dgm:spPr/>
    </dgm:pt>
    <dgm:pt modelId="{A43E1117-60E5-4F9E-A1E6-696BB9A5000C}" type="pres">
      <dgm:prSet presAssocID="{6E945E1A-CFE6-44E3-AFB3-8291080B4CF4}" presName="sibTrans" presStyleLbl="sibTrans1D1" presStyleIdx="0" presStyleCnt="1"/>
      <dgm:spPr/>
    </dgm:pt>
    <dgm:pt modelId="{87501D20-F154-49E0-9115-FC7193D126DC}" type="pres">
      <dgm:prSet presAssocID="{6E945E1A-CFE6-44E3-AFB3-8291080B4CF4}" presName="connectorText" presStyleLbl="sibTrans1D1" presStyleIdx="0" presStyleCnt="1"/>
      <dgm:spPr/>
    </dgm:pt>
    <dgm:pt modelId="{752E9B7E-54D8-437C-934F-D3E8ECFFFB41}" type="pres">
      <dgm:prSet presAssocID="{8490D694-5F59-4614-AABF-2CFA0BE18917}" presName="node" presStyleLbl="node1" presStyleIdx="1" presStyleCnt="2">
        <dgm:presLayoutVars>
          <dgm:bulletEnabled val="1"/>
        </dgm:presLayoutVars>
      </dgm:prSet>
      <dgm:spPr/>
    </dgm:pt>
  </dgm:ptLst>
  <dgm:cxnLst>
    <dgm:cxn modelId="{3CA67421-840F-41F2-ADEA-4A20332D3840}" type="presOf" srcId="{6E945E1A-CFE6-44E3-AFB3-8291080B4CF4}" destId="{A43E1117-60E5-4F9E-A1E6-696BB9A5000C}" srcOrd="0" destOrd="0" presId="urn:microsoft.com/office/officeart/2016/7/layout/RepeatingBendingProcessNew"/>
    <dgm:cxn modelId="{D11D2BA1-99B2-4AED-8CE6-80CE650F1881}" srcId="{EBCA590E-7022-4337-B338-952870F1639C}" destId="{8490D694-5F59-4614-AABF-2CFA0BE18917}" srcOrd="1" destOrd="0" parTransId="{5834A792-9BBD-4A27-B804-E858F814372A}" sibTransId="{3A5DA37E-8A5D-436B-8389-C22DDDD27CA9}"/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AF6829C2-EC9A-45D6-904F-6175A601BFD3}" type="presOf" srcId="{8490D694-5F59-4614-AABF-2CFA0BE18917}" destId="{752E9B7E-54D8-437C-934F-D3E8ECFFFB41}" srcOrd="0" destOrd="0" presId="urn:microsoft.com/office/officeart/2016/7/layout/RepeatingBendingProcessNew"/>
    <dgm:cxn modelId="{6033FEE2-E9C5-4138-A983-9C32C06E1EB4}" type="presOf" srcId="{6E945E1A-CFE6-44E3-AFB3-8291080B4CF4}" destId="{87501D20-F154-49E0-9115-FC7193D126DC}" srcOrd="1" destOrd="0" presId="urn:microsoft.com/office/officeart/2016/7/layout/RepeatingBendingProcessNew"/>
    <dgm:cxn modelId="{2B94D1E3-98B4-4B4A-95A9-F533B96E50CE}" type="presOf" srcId="{3AB5B760-E287-4CC3-8D10-FF8BD3007D24}" destId="{A34BCE6D-45B5-4186-8CE4-9C8FE79FB640}" srcOrd="0" destOrd="0" presId="urn:microsoft.com/office/officeart/2016/7/layout/RepeatingBendingProcessNew"/>
    <dgm:cxn modelId="{67FDD8EF-6E15-40E6-BD7A-9AA25BE33B64}" type="presOf" srcId="{EBCA590E-7022-4337-B338-952870F1639C}" destId="{4369FD43-8520-47DD-A3B4-E9D4DA60BFE3}" srcOrd="0" destOrd="0" presId="urn:microsoft.com/office/officeart/2016/7/layout/RepeatingBendingProcessNew"/>
    <dgm:cxn modelId="{F3431C37-1C9A-4F3B-983F-0713C67E6171}" type="presParOf" srcId="{4369FD43-8520-47DD-A3B4-E9D4DA60BFE3}" destId="{A34BCE6D-45B5-4186-8CE4-9C8FE79FB640}" srcOrd="0" destOrd="0" presId="urn:microsoft.com/office/officeart/2016/7/layout/RepeatingBendingProcessNew"/>
    <dgm:cxn modelId="{A29BFF86-A487-47F5-8A44-CA23D161B70E}" type="presParOf" srcId="{4369FD43-8520-47DD-A3B4-E9D4DA60BFE3}" destId="{A43E1117-60E5-4F9E-A1E6-696BB9A5000C}" srcOrd="1" destOrd="0" presId="urn:microsoft.com/office/officeart/2016/7/layout/RepeatingBendingProcessNew"/>
    <dgm:cxn modelId="{BEE3BD52-B8CC-4052-B813-C9FA91C46A8E}" type="presParOf" srcId="{A43E1117-60E5-4F9E-A1E6-696BB9A5000C}" destId="{87501D20-F154-49E0-9115-FC7193D126DC}" srcOrd="0" destOrd="0" presId="urn:microsoft.com/office/officeart/2016/7/layout/RepeatingBendingProcessNew"/>
    <dgm:cxn modelId="{BC17BB54-E3A5-4B4E-8726-7B55798E7548}" type="presParOf" srcId="{4369FD43-8520-47DD-A3B4-E9D4DA60BFE3}" destId="{752E9B7E-54D8-437C-934F-D3E8ECFFFB41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466BDB-9054-42E5-B4E9-365D9F3093A7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F9F0B5A-E102-4331-A0E9-1F6405D783F0}">
      <dgm:prSet/>
      <dgm:spPr>
        <a:solidFill>
          <a:srgbClr val="4BACC6"/>
        </a:solidFill>
      </dgm:spPr>
      <dgm:t>
        <a:bodyPr/>
        <a:lstStyle/>
        <a:p>
          <a:r>
            <a:rPr lang="es-CO" dirty="0" err="1"/>
            <a:t>LInk</a:t>
          </a:r>
          <a:endParaRPr lang="es-MX" dirty="0"/>
        </a:p>
      </dgm:t>
    </dgm:pt>
    <dgm:pt modelId="{1A0345D6-83E1-42A0-9214-D45AA2182BC7}" type="parTrans" cxnId="{7E6C5918-F473-4112-B321-A8BA4F48D6C4}">
      <dgm:prSet/>
      <dgm:spPr/>
      <dgm:t>
        <a:bodyPr/>
        <a:lstStyle/>
        <a:p>
          <a:endParaRPr lang="es-MX"/>
        </a:p>
      </dgm:t>
    </dgm:pt>
    <dgm:pt modelId="{7A2A82B9-5ECF-4B7F-926E-F3AFB77715D4}" type="sibTrans" cxnId="{7E6C5918-F473-4112-B321-A8BA4F48D6C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22B8A6C4-4289-4F9C-A8A6-FB29ACE07F68}">
      <dgm:prSet/>
      <dgm:spPr>
        <a:ln>
          <a:solidFill>
            <a:srgbClr val="48D491"/>
          </a:solidFill>
        </a:ln>
      </dgm:spPr>
      <dgm:t>
        <a:bodyPr/>
        <a:lstStyle/>
        <a:p>
          <a:r>
            <a:rPr lang="es-CO" dirty="0"/>
            <a:t>Motores de búsqueda y las esferas</a:t>
          </a:r>
          <a:endParaRPr lang="es-MX" dirty="0"/>
        </a:p>
      </dgm:t>
    </dgm:pt>
    <dgm:pt modelId="{168EC7BF-CB7C-4048-B49D-9434F66B3577}" type="parTrans" cxnId="{EF841C38-5D03-432D-BC19-512BAFEEB70A}">
      <dgm:prSet/>
      <dgm:spPr/>
      <dgm:t>
        <a:bodyPr/>
        <a:lstStyle/>
        <a:p>
          <a:endParaRPr lang="es-MX"/>
        </a:p>
      </dgm:t>
    </dgm:pt>
    <dgm:pt modelId="{7617F4F0-4D85-49A6-A2E4-971DD7AB78C6}" type="sibTrans" cxnId="{EF841C38-5D03-432D-BC19-512BAFEEB70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449EC9AE-D0F4-4EA8-A6B6-433F69768564}">
      <dgm:prSet/>
      <dgm:spPr/>
      <dgm:t>
        <a:bodyPr/>
        <a:lstStyle/>
        <a:p>
          <a:r>
            <a:rPr lang="es-CO" dirty="0" err="1"/>
            <a:t>Website</a:t>
          </a:r>
          <a:endParaRPr lang="es-MX" dirty="0"/>
        </a:p>
      </dgm:t>
    </dgm:pt>
    <dgm:pt modelId="{CB93AFC3-1CDC-4C78-8815-D029D3BAC858}" type="parTrans" cxnId="{54C1CF20-AF07-4578-B311-4C2E743D6873}">
      <dgm:prSet/>
      <dgm:spPr/>
      <dgm:t>
        <a:bodyPr/>
        <a:lstStyle/>
        <a:p>
          <a:endParaRPr lang="es-MX"/>
        </a:p>
      </dgm:t>
    </dgm:pt>
    <dgm:pt modelId="{DEE3DF4A-D477-43AB-8727-4938A11D3A99}" type="sibTrans" cxnId="{54C1CF20-AF07-4578-B311-4C2E743D6873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B4AB032D-1512-4622-9797-C729370A3BBA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Webs</a:t>
          </a:r>
          <a:endParaRPr lang="es-MX" dirty="0">
            <a:solidFill>
              <a:schemeClr val="tx1"/>
            </a:solidFill>
          </a:endParaRPr>
        </a:p>
      </dgm:t>
    </dgm:pt>
    <dgm:pt modelId="{FCC4104E-F564-4270-9A02-43D5FD397509}" type="parTrans" cxnId="{74DF216F-C655-4889-B427-B2A95B02853F}">
      <dgm:prSet/>
      <dgm:spPr/>
      <dgm:t>
        <a:bodyPr/>
        <a:lstStyle/>
        <a:p>
          <a:endParaRPr lang="es-MX"/>
        </a:p>
      </dgm:t>
    </dgm:pt>
    <dgm:pt modelId="{8D995BC9-F909-4CB2-BD63-EA8BA12C6DFF}" type="sibTrans" cxnId="{74DF216F-C655-4889-B427-B2A95B02853F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MX"/>
        </a:p>
      </dgm:t>
    </dgm:pt>
    <dgm:pt modelId="{6A0D78B3-BABD-4D23-8571-F32E1F6DD316}">
      <dgm:prSet/>
      <dgm:spPr>
        <a:solidFill>
          <a:srgbClr val="F79646"/>
        </a:solidFill>
      </dgm:spPr>
      <dgm:t>
        <a:bodyPr/>
        <a:lstStyle/>
        <a:p>
          <a:r>
            <a:rPr lang="es-CO" dirty="0"/>
            <a:t>Social media </a:t>
          </a:r>
          <a:r>
            <a:rPr lang="es-CO" dirty="0" err="1"/>
            <a:t>sites</a:t>
          </a:r>
          <a:endParaRPr lang="es-MX" dirty="0"/>
        </a:p>
      </dgm:t>
    </dgm:pt>
    <dgm:pt modelId="{30B9A7A2-D646-413A-8DD2-9B50014CFE9F}" type="parTrans" cxnId="{CB91112A-85DD-4902-9724-688EBF16B740}">
      <dgm:prSet/>
      <dgm:spPr/>
      <dgm:t>
        <a:bodyPr/>
        <a:lstStyle/>
        <a:p>
          <a:endParaRPr lang="es-MX"/>
        </a:p>
      </dgm:t>
    </dgm:pt>
    <dgm:pt modelId="{9CFD2910-C9C6-4814-9515-CC024FD770C9}" type="sibTrans" cxnId="{CB91112A-85DD-4902-9724-688EBF16B740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0E25150C-8EE2-4356-B5B0-A05062B262E0}" type="pres">
      <dgm:prSet presAssocID="{D2466BDB-9054-42E5-B4E9-365D9F3093A7}" presName="Name0" presStyleCnt="0">
        <dgm:presLayoutVars>
          <dgm:chMax val="21"/>
          <dgm:chPref val="21"/>
        </dgm:presLayoutVars>
      </dgm:prSet>
      <dgm:spPr/>
    </dgm:pt>
    <dgm:pt modelId="{59ABA597-CAB6-4AEC-8751-83B592517824}" type="pres">
      <dgm:prSet presAssocID="{4F9F0B5A-E102-4331-A0E9-1F6405D783F0}" presName="text1" presStyleCnt="0"/>
      <dgm:spPr/>
    </dgm:pt>
    <dgm:pt modelId="{3C9739D2-779C-4E5B-9A14-CCBF701E8B49}" type="pres">
      <dgm:prSet presAssocID="{4F9F0B5A-E102-4331-A0E9-1F6405D783F0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52E65EA-B13B-4B53-9B26-D8AC6C1DE910}" type="pres">
      <dgm:prSet presAssocID="{4F9F0B5A-E102-4331-A0E9-1F6405D783F0}" presName="textaccent1" presStyleCnt="0"/>
      <dgm:spPr/>
    </dgm:pt>
    <dgm:pt modelId="{B534D94A-CED4-4AEA-8ACC-C3EC65447055}" type="pres">
      <dgm:prSet presAssocID="{4F9F0B5A-E102-4331-A0E9-1F6405D783F0}" presName="accentRepeatNode" presStyleLbl="solidAlignAcc1" presStyleIdx="0" presStyleCnt="10"/>
      <dgm:spPr/>
    </dgm:pt>
    <dgm:pt modelId="{B7B02ABE-6ED0-4FAD-A101-47EC1617B8CF}" type="pres">
      <dgm:prSet presAssocID="{7A2A82B9-5ECF-4B7F-926E-F3AFB77715D4}" presName="image1" presStyleCnt="0"/>
      <dgm:spPr/>
    </dgm:pt>
    <dgm:pt modelId="{9EAD83F8-4B90-4A3B-8832-FD24551087F4}" type="pres">
      <dgm:prSet presAssocID="{7A2A82B9-5ECF-4B7F-926E-F3AFB77715D4}" presName="imageRepeatNode" presStyleLbl="alignAcc1" presStyleIdx="0" presStyleCnt="5"/>
      <dgm:spPr/>
    </dgm:pt>
    <dgm:pt modelId="{864A0C28-8FFD-469D-9288-C90F59306455}" type="pres">
      <dgm:prSet presAssocID="{7A2A82B9-5ECF-4B7F-926E-F3AFB77715D4}" presName="imageaccent1" presStyleCnt="0"/>
      <dgm:spPr/>
    </dgm:pt>
    <dgm:pt modelId="{C0D84728-1B2A-449C-9855-3DE6ED17384B}" type="pres">
      <dgm:prSet presAssocID="{7A2A82B9-5ECF-4B7F-926E-F3AFB77715D4}" presName="accentRepeatNode" presStyleLbl="solidAlignAcc1" presStyleIdx="1" presStyleCnt="10"/>
      <dgm:spPr/>
    </dgm:pt>
    <dgm:pt modelId="{04939177-125B-495A-BC85-6E9560CC76C0}" type="pres">
      <dgm:prSet presAssocID="{22B8A6C4-4289-4F9C-A8A6-FB29ACE07F68}" presName="text2" presStyleCnt="0"/>
      <dgm:spPr/>
    </dgm:pt>
    <dgm:pt modelId="{AC47A722-B01D-4A61-92D0-03C39EEACDD5}" type="pres">
      <dgm:prSet presAssocID="{22B8A6C4-4289-4F9C-A8A6-FB29ACE07F68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BC55552-87C8-4CF3-BCE6-608B7867222E}" type="pres">
      <dgm:prSet presAssocID="{22B8A6C4-4289-4F9C-A8A6-FB29ACE07F68}" presName="textaccent2" presStyleCnt="0"/>
      <dgm:spPr/>
    </dgm:pt>
    <dgm:pt modelId="{9A27327E-FC52-4F48-811B-10F80CD5BC26}" type="pres">
      <dgm:prSet presAssocID="{22B8A6C4-4289-4F9C-A8A6-FB29ACE07F68}" presName="accentRepeatNode" presStyleLbl="solidAlignAcc1" presStyleIdx="2" presStyleCnt="10"/>
      <dgm:spPr/>
    </dgm:pt>
    <dgm:pt modelId="{84C5EBA8-D3BF-4EC3-B8CC-41F7A549A440}" type="pres">
      <dgm:prSet presAssocID="{7617F4F0-4D85-49A6-A2E4-971DD7AB78C6}" presName="image2" presStyleCnt="0"/>
      <dgm:spPr/>
    </dgm:pt>
    <dgm:pt modelId="{E2FC5B62-A11C-4A6C-AA8B-37D0C417B9A1}" type="pres">
      <dgm:prSet presAssocID="{7617F4F0-4D85-49A6-A2E4-971DD7AB78C6}" presName="imageRepeatNode" presStyleLbl="alignAcc1" presStyleIdx="1" presStyleCnt="5"/>
      <dgm:spPr/>
    </dgm:pt>
    <dgm:pt modelId="{306599B6-159D-49BB-AA02-AD2CEEECA1C5}" type="pres">
      <dgm:prSet presAssocID="{7617F4F0-4D85-49A6-A2E4-971DD7AB78C6}" presName="imageaccent2" presStyleCnt="0"/>
      <dgm:spPr/>
    </dgm:pt>
    <dgm:pt modelId="{00F9BDC7-847A-46F5-AD95-90A93805AE53}" type="pres">
      <dgm:prSet presAssocID="{7617F4F0-4D85-49A6-A2E4-971DD7AB78C6}" presName="accentRepeatNode" presStyleLbl="solidAlignAcc1" presStyleIdx="3" presStyleCnt="10"/>
      <dgm:spPr/>
    </dgm:pt>
    <dgm:pt modelId="{D33FE260-54C2-4A01-9BE4-2DC9B60F4E1A}" type="pres">
      <dgm:prSet presAssocID="{449EC9AE-D0F4-4EA8-A6B6-433F69768564}" presName="text3" presStyleCnt="0"/>
      <dgm:spPr/>
    </dgm:pt>
    <dgm:pt modelId="{9AC8A08C-F143-4330-92A5-1EB6B8664AB5}" type="pres">
      <dgm:prSet presAssocID="{449EC9AE-D0F4-4EA8-A6B6-433F6976856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8810CE8-CF70-40F5-A64C-36EA2405627D}" type="pres">
      <dgm:prSet presAssocID="{449EC9AE-D0F4-4EA8-A6B6-433F69768564}" presName="textaccent3" presStyleCnt="0"/>
      <dgm:spPr/>
    </dgm:pt>
    <dgm:pt modelId="{38F81091-8B0B-40ED-80BB-4CFE796AA10B}" type="pres">
      <dgm:prSet presAssocID="{449EC9AE-D0F4-4EA8-A6B6-433F69768564}" presName="accentRepeatNode" presStyleLbl="solidAlignAcc1" presStyleIdx="4" presStyleCnt="10"/>
      <dgm:spPr/>
    </dgm:pt>
    <dgm:pt modelId="{2FB6E2FC-17F1-4546-BED7-4A240CA26F66}" type="pres">
      <dgm:prSet presAssocID="{DEE3DF4A-D477-43AB-8727-4938A11D3A99}" presName="image3" presStyleCnt="0"/>
      <dgm:spPr/>
    </dgm:pt>
    <dgm:pt modelId="{F24EDCA4-9113-4A71-BB61-9D94715ABCB9}" type="pres">
      <dgm:prSet presAssocID="{DEE3DF4A-D477-43AB-8727-4938A11D3A99}" presName="imageRepeatNode" presStyleLbl="alignAcc1" presStyleIdx="2" presStyleCnt="5"/>
      <dgm:spPr/>
    </dgm:pt>
    <dgm:pt modelId="{A74E3A91-009D-44A2-8602-3FB01D755D73}" type="pres">
      <dgm:prSet presAssocID="{DEE3DF4A-D477-43AB-8727-4938A11D3A99}" presName="imageaccent3" presStyleCnt="0"/>
      <dgm:spPr/>
    </dgm:pt>
    <dgm:pt modelId="{94DECE62-6940-4F2B-A95C-EC4686CAB425}" type="pres">
      <dgm:prSet presAssocID="{DEE3DF4A-D477-43AB-8727-4938A11D3A99}" presName="accentRepeatNode" presStyleLbl="solidAlignAcc1" presStyleIdx="5" presStyleCnt="10"/>
      <dgm:spPr/>
    </dgm:pt>
    <dgm:pt modelId="{27732804-879F-4DB5-A6E2-38635F0C4425}" type="pres">
      <dgm:prSet presAssocID="{B4AB032D-1512-4622-9797-C729370A3BBA}" presName="text4" presStyleCnt="0"/>
      <dgm:spPr/>
    </dgm:pt>
    <dgm:pt modelId="{8281D201-830A-49A0-8F15-5C0CB5D5F263}" type="pres">
      <dgm:prSet presAssocID="{B4AB032D-1512-4622-9797-C729370A3BB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4C0C87B-16F2-4ED3-8368-971D8BA652DB}" type="pres">
      <dgm:prSet presAssocID="{B4AB032D-1512-4622-9797-C729370A3BBA}" presName="textaccent4" presStyleCnt="0"/>
      <dgm:spPr/>
    </dgm:pt>
    <dgm:pt modelId="{E27BC641-809D-4617-A9E9-1B74576D4B83}" type="pres">
      <dgm:prSet presAssocID="{B4AB032D-1512-4622-9797-C729370A3BBA}" presName="accentRepeatNode" presStyleLbl="solidAlignAcc1" presStyleIdx="6" presStyleCnt="10"/>
      <dgm:spPr/>
    </dgm:pt>
    <dgm:pt modelId="{C5D1DAF2-ADDC-449B-BD88-6168115F7A67}" type="pres">
      <dgm:prSet presAssocID="{8D995BC9-F909-4CB2-BD63-EA8BA12C6DFF}" presName="image4" presStyleCnt="0"/>
      <dgm:spPr/>
    </dgm:pt>
    <dgm:pt modelId="{C97A7395-F49C-417D-981A-80C64335C558}" type="pres">
      <dgm:prSet presAssocID="{8D995BC9-F909-4CB2-BD63-EA8BA12C6DFF}" presName="imageRepeatNode" presStyleLbl="alignAcc1" presStyleIdx="3" presStyleCnt="5"/>
      <dgm:spPr/>
    </dgm:pt>
    <dgm:pt modelId="{7C16F583-ADD0-44B0-8D25-05AAF5D5E2C8}" type="pres">
      <dgm:prSet presAssocID="{8D995BC9-F909-4CB2-BD63-EA8BA12C6DFF}" presName="imageaccent4" presStyleCnt="0"/>
      <dgm:spPr/>
    </dgm:pt>
    <dgm:pt modelId="{A872A362-3F19-45B4-8325-294276F94112}" type="pres">
      <dgm:prSet presAssocID="{8D995BC9-F909-4CB2-BD63-EA8BA12C6DFF}" presName="accentRepeatNode" presStyleLbl="solidAlignAcc1" presStyleIdx="7" presStyleCnt="10"/>
      <dgm:spPr/>
    </dgm:pt>
    <dgm:pt modelId="{3454F032-1A64-4BE7-A412-169830F8E2C0}" type="pres">
      <dgm:prSet presAssocID="{6A0D78B3-BABD-4D23-8571-F32E1F6DD316}" presName="text5" presStyleCnt="0"/>
      <dgm:spPr/>
    </dgm:pt>
    <dgm:pt modelId="{F6757953-DFCE-47FB-A0D2-49409696037F}" type="pres">
      <dgm:prSet presAssocID="{6A0D78B3-BABD-4D23-8571-F32E1F6DD31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D82F2FA-E699-4E43-8FD4-ACDF80A6076F}" type="pres">
      <dgm:prSet presAssocID="{6A0D78B3-BABD-4D23-8571-F32E1F6DD316}" presName="textaccent5" presStyleCnt="0"/>
      <dgm:spPr/>
    </dgm:pt>
    <dgm:pt modelId="{012E71D8-9109-4B98-A6BF-2D673A719856}" type="pres">
      <dgm:prSet presAssocID="{6A0D78B3-BABD-4D23-8571-F32E1F6DD316}" presName="accentRepeatNode" presStyleLbl="solidAlignAcc1" presStyleIdx="8" presStyleCnt="10"/>
      <dgm:spPr/>
    </dgm:pt>
    <dgm:pt modelId="{5FA99E93-AAFD-4DFA-8F57-9EB24FC5A34F}" type="pres">
      <dgm:prSet presAssocID="{9CFD2910-C9C6-4814-9515-CC024FD770C9}" presName="image5" presStyleCnt="0"/>
      <dgm:spPr/>
    </dgm:pt>
    <dgm:pt modelId="{B636F434-424B-4334-941A-66EC4846B071}" type="pres">
      <dgm:prSet presAssocID="{9CFD2910-C9C6-4814-9515-CC024FD770C9}" presName="imageRepeatNode" presStyleLbl="alignAcc1" presStyleIdx="4" presStyleCnt="5"/>
      <dgm:spPr/>
    </dgm:pt>
    <dgm:pt modelId="{EC3AE373-E786-4B52-AC4A-3E788B85A53E}" type="pres">
      <dgm:prSet presAssocID="{9CFD2910-C9C6-4814-9515-CC024FD770C9}" presName="imageaccent5" presStyleCnt="0"/>
      <dgm:spPr/>
    </dgm:pt>
    <dgm:pt modelId="{F84BC888-2557-4AF1-811A-693B63D7299D}" type="pres">
      <dgm:prSet presAssocID="{9CFD2910-C9C6-4814-9515-CC024FD770C9}" presName="accentRepeatNode" presStyleLbl="solidAlignAcc1" presStyleIdx="9" presStyleCnt="10"/>
      <dgm:spPr/>
    </dgm:pt>
  </dgm:ptLst>
  <dgm:cxnLst>
    <dgm:cxn modelId="{05DC1902-EB66-4A0C-8F8B-3DB3D84199ED}" type="presOf" srcId="{7617F4F0-4D85-49A6-A2E4-971DD7AB78C6}" destId="{E2FC5B62-A11C-4A6C-AA8B-37D0C417B9A1}" srcOrd="0" destOrd="0" presId="urn:microsoft.com/office/officeart/2008/layout/HexagonCluster"/>
    <dgm:cxn modelId="{7E6C5918-F473-4112-B321-A8BA4F48D6C4}" srcId="{D2466BDB-9054-42E5-B4E9-365D9F3093A7}" destId="{4F9F0B5A-E102-4331-A0E9-1F6405D783F0}" srcOrd="0" destOrd="0" parTransId="{1A0345D6-83E1-42A0-9214-D45AA2182BC7}" sibTransId="{7A2A82B9-5ECF-4B7F-926E-F3AFB77715D4}"/>
    <dgm:cxn modelId="{3A4B461D-7722-462A-9BC7-B85A5CD2E27B}" type="presOf" srcId="{6A0D78B3-BABD-4D23-8571-F32E1F6DD316}" destId="{F6757953-DFCE-47FB-A0D2-49409696037F}" srcOrd="0" destOrd="0" presId="urn:microsoft.com/office/officeart/2008/layout/HexagonCluster"/>
    <dgm:cxn modelId="{54C1CF20-AF07-4578-B311-4C2E743D6873}" srcId="{D2466BDB-9054-42E5-B4E9-365D9F3093A7}" destId="{449EC9AE-D0F4-4EA8-A6B6-433F69768564}" srcOrd="2" destOrd="0" parTransId="{CB93AFC3-1CDC-4C78-8815-D029D3BAC858}" sibTransId="{DEE3DF4A-D477-43AB-8727-4938A11D3A99}"/>
    <dgm:cxn modelId="{F3074323-CBEC-4997-91A1-FDF7DAB9FE14}" type="presOf" srcId="{449EC9AE-D0F4-4EA8-A6B6-433F69768564}" destId="{9AC8A08C-F143-4330-92A5-1EB6B8664AB5}" srcOrd="0" destOrd="0" presId="urn:microsoft.com/office/officeart/2008/layout/HexagonCluster"/>
    <dgm:cxn modelId="{CB91112A-85DD-4902-9724-688EBF16B740}" srcId="{D2466BDB-9054-42E5-B4E9-365D9F3093A7}" destId="{6A0D78B3-BABD-4D23-8571-F32E1F6DD316}" srcOrd="4" destOrd="0" parTransId="{30B9A7A2-D646-413A-8DD2-9B50014CFE9F}" sibTransId="{9CFD2910-C9C6-4814-9515-CC024FD770C9}"/>
    <dgm:cxn modelId="{EF841C38-5D03-432D-BC19-512BAFEEB70A}" srcId="{D2466BDB-9054-42E5-B4E9-365D9F3093A7}" destId="{22B8A6C4-4289-4F9C-A8A6-FB29ACE07F68}" srcOrd="1" destOrd="0" parTransId="{168EC7BF-CB7C-4048-B49D-9434F66B3577}" sibTransId="{7617F4F0-4D85-49A6-A2E4-971DD7AB78C6}"/>
    <dgm:cxn modelId="{E3D91968-CB5F-4F04-963C-6B3D6ABB3B21}" type="presOf" srcId="{DEE3DF4A-D477-43AB-8727-4938A11D3A99}" destId="{F24EDCA4-9113-4A71-BB61-9D94715ABCB9}" srcOrd="0" destOrd="0" presId="urn:microsoft.com/office/officeart/2008/layout/HexagonCluster"/>
    <dgm:cxn modelId="{74DF216F-C655-4889-B427-B2A95B02853F}" srcId="{D2466BDB-9054-42E5-B4E9-365D9F3093A7}" destId="{B4AB032D-1512-4622-9797-C729370A3BBA}" srcOrd="3" destOrd="0" parTransId="{FCC4104E-F564-4270-9A02-43D5FD397509}" sibTransId="{8D995BC9-F909-4CB2-BD63-EA8BA12C6DFF}"/>
    <dgm:cxn modelId="{1CE9277A-A98B-43B5-8B81-C77325BD992E}" type="presOf" srcId="{9CFD2910-C9C6-4814-9515-CC024FD770C9}" destId="{B636F434-424B-4334-941A-66EC4846B071}" srcOrd="0" destOrd="0" presId="urn:microsoft.com/office/officeart/2008/layout/HexagonCluster"/>
    <dgm:cxn modelId="{3A87CF7C-80AF-472C-9073-C60F73C97401}" type="presOf" srcId="{B4AB032D-1512-4622-9797-C729370A3BBA}" destId="{8281D201-830A-49A0-8F15-5C0CB5D5F263}" srcOrd="0" destOrd="0" presId="urn:microsoft.com/office/officeart/2008/layout/HexagonCluster"/>
    <dgm:cxn modelId="{6C6EF581-43B3-4B0E-AA9D-3AC6A3D86546}" type="presOf" srcId="{4F9F0B5A-E102-4331-A0E9-1F6405D783F0}" destId="{3C9739D2-779C-4E5B-9A14-CCBF701E8B49}" srcOrd="0" destOrd="0" presId="urn:microsoft.com/office/officeart/2008/layout/HexagonCluster"/>
    <dgm:cxn modelId="{425611C7-B1B0-4428-97BA-307E4AA1A1B0}" type="presOf" srcId="{7A2A82B9-5ECF-4B7F-926E-F3AFB77715D4}" destId="{9EAD83F8-4B90-4A3B-8832-FD24551087F4}" srcOrd="0" destOrd="0" presId="urn:microsoft.com/office/officeart/2008/layout/HexagonCluster"/>
    <dgm:cxn modelId="{66A878DC-6D58-4AA5-BECC-A48CD024C989}" type="presOf" srcId="{8D995BC9-F909-4CB2-BD63-EA8BA12C6DFF}" destId="{C97A7395-F49C-417D-981A-80C64335C558}" srcOrd="0" destOrd="0" presId="urn:microsoft.com/office/officeart/2008/layout/HexagonCluster"/>
    <dgm:cxn modelId="{C5CF3CDF-6D84-4B3A-8D18-DEDD0607ADBB}" type="presOf" srcId="{22B8A6C4-4289-4F9C-A8A6-FB29ACE07F68}" destId="{AC47A722-B01D-4A61-92D0-03C39EEACDD5}" srcOrd="0" destOrd="0" presId="urn:microsoft.com/office/officeart/2008/layout/HexagonCluster"/>
    <dgm:cxn modelId="{1B3A88EF-C01C-4E62-A5C1-EA4F8D990CB4}" type="presOf" srcId="{D2466BDB-9054-42E5-B4E9-365D9F3093A7}" destId="{0E25150C-8EE2-4356-B5B0-A05062B262E0}" srcOrd="0" destOrd="0" presId="urn:microsoft.com/office/officeart/2008/layout/HexagonCluster"/>
    <dgm:cxn modelId="{5B88FEB6-8E5D-4B07-8234-E1479CB8004C}" type="presParOf" srcId="{0E25150C-8EE2-4356-B5B0-A05062B262E0}" destId="{59ABA597-CAB6-4AEC-8751-83B592517824}" srcOrd="0" destOrd="0" presId="urn:microsoft.com/office/officeart/2008/layout/HexagonCluster"/>
    <dgm:cxn modelId="{F9CF5868-E2E9-4A18-94A1-87F2279A8C5E}" type="presParOf" srcId="{59ABA597-CAB6-4AEC-8751-83B592517824}" destId="{3C9739D2-779C-4E5B-9A14-CCBF701E8B49}" srcOrd="0" destOrd="0" presId="urn:microsoft.com/office/officeart/2008/layout/HexagonCluster"/>
    <dgm:cxn modelId="{BB24DE21-FFC6-4CEE-B59A-768D4DBE79C1}" type="presParOf" srcId="{0E25150C-8EE2-4356-B5B0-A05062B262E0}" destId="{952E65EA-B13B-4B53-9B26-D8AC6C1DE910}" srcOrd="1" destOrd="0" presId="urn:microsoft.com/office/officeart/2008/layout/HexagonCluster"/>
    <dgm:cxn modelId="{3837552D-9520-4E69-86EB-B9A70AF45B15}" type="presParOf" srcId="{952E65EA-B13B-4B53-9B26-D8AC6C1DE910}" destId="{B534D94A-CED4-4AEA-8ACC-C3EC65447055}" srcOrd="0" destOrd="0" presId="urn:microsoft.com/office/officeart/2008/layout/HexagonCluster"/>
    <dgm:cxn modelId="{DC174FCF-2801-4608-AD2F-1719092264B9}" type="presParOf" srcId="{0E25150C-8EE2-4356-B5B0-A05062B262E0}" destId="{B7B02ABE-6ED0-4FAD-A101-47EC1617B8CF}" srcOrd="2" destOrd="0" presId="urn:microsoft.com/office/officeart/2008/layout/HexagonCluster"/>
    <dgm:cxn modelId="{BE85C98C-24AD-41CF-A48D-36674A0028EE}" type="presParOf" srcId="{B7B02ABE-6ED0-4FAD-A101-47EC1617B8CF}" destId="{9EAD83F8-4B90-4A3B-8832-FD24551087F4}" srcOrd="0" destOrd="0" presId="urn:microsoft.com/office/officeart/2008/layout/HexagonCluster"/>
    <dgm:cxn modelId="{81CDFD41-2C99-40F2-8187-55B3AC76CDC3}" type="presParOf" srcId="{0E25150C-8EE2-4356-B5B0-A05062B262E0}" destId="{864A0C28-8FFD-469D-9288-C90F59306455}" srcOrd="3" destOrd="0" presId="urn:microsoft.com/office/officeart/2008/layout/HexagonCluster"/>
    <dgm:cxn modelId="{F863C166-B6B6-4100-A379-F259C8596C85}" type="presParOf" srcId="{864A0C28-8FFD-469D-9288-C90F59306455}" destId="{C0D84728-1B2A-449C-9855-3DE6ED17384B}" srcOrd="0" destOrd="0" presId="urn:microsoft.com/office/officeart/2008/layout/HexagonCluster"/>
    <dgm:cxn modelId="{2C895613-803A-4B74-BADC-F4808246E941}" type="presParOf" srcId="{0E25150C-8EE2-4356-B5B0-A05062B262E0}" destId="{04939177-125B-495A-BC85-6E9560CC76C0}" srcOrd="4" destOrd="0" presId="urn:microsoft.com/office/officeart/2008/layout/HexagonCluster"/>
    <dgm:cxn modelId="{EB2D0590-DD92-4CB9-99F1-8D8ED40EF919}" type="presParOf" srcId="{04939177-125B-495A-BC85-6E9560CC76C0}" destId="{AC47A722-B01D-4A61-92D0-03C39EEACDD5}" srcOrd="0" destOrd="0" presId="urn:microsoft.com/office/officeart/2008/layout/HexagonCluster"/>
    <dgm:cxn modelId="{FD538D45-E539-48F9-A225-183076B2F022}" type="presParOf" srcId="{0E25150C-8EE2-4356-B5B0-A05062B262E0}" destId="{ABC55552-87C8-4CF3-BCE6-608B7867222E}" srcOrd="5" destOrd="0" presId="urn:microsoft.com/office/officeart/2008/layout/HexagonCluster"/>
    <dgm:cxn modelId="{B1472622-1848-4C2D-9C85-E4483C3FAF46}" type="presParOf" srcId="{ABC55552-87C8-4CF3-BCE6-608B7867222E}" destId="{9A27327E-FC52-4F48-811B-10F80CD5BC26}" srcOrd="0" destOrd="0" presId="urn:microsoft.com/office/officeart/2008/layout/HexagonCluster"/>
    <dgm:cxn modelId="{0A4CEE90-0D51-4ED0-A461-B1E0960FCC38}" type="presParOf" srcId="{0E25150C-8EE2-4356-B5B0-A05062B262E0}" destId="{84C5EBA8-D3BF-4EC3-B8CC-41F7A549A440}" srcOrd="6" destOrd="0" presId="urn:microsoft.com/office/officeart/2008/layout/HexagonCluster"/>
    <dgm:cxn modelId="{835697F2-DFE6-4CB5-AC6A-B0E8661F4BEA}" type="presParOf" srcId="{84C5EBA8-D3BF-4EC3-B8CC-41F7A549A440}" destId="{E2FC5B62-A11C-4A6C-AA8B-37D0C417B9A1}" srcOrd="0" destOrd="0" presId="urn:microsoft.com/office/officeart/2008/layout/HexagonCluster"/>
    <dgm:cxn modelId="{B45E8EDC-733D-4631-AB73-13475F5DF1F6}" type="presParOf" srcId="{0E25150C-8EE2-4356-B5B0-A05062B262E0}" destId="{306599B6-159D-49BB-AA02-AD2CEEECA1C5}" srcOrd="7" destOrd="0" presId="urn:microsoft.com/office/officeart/2008/layout/HexagonCluster"/>
    <dgm:cxn modelId="{4041CB50-F7F7-48E2-8E2D-EF8317BC5C88}" type="presParOf" srcId="{306599B6-159D-49BB-AA02-AD2CEEECA1C5}" destId="{00F9BDC7-847A-46F5-AD95-90A93805AE53}" srcOrd="0" destOrd="0" presId="urn:microsoft.com/office/officeart/2008/layout/HexagonCluster"/>
    <dgm:cxn modelId="{79F677F6-3678-4CB0-BD34-550790670566}" type="presParOf" srcId="{0E25150C-8EE2-4356-B5B0-A05062B262E0}" destId="{D33FE260-54C2-4A01-9BE4-2DC9B60F4E1A}" srcOrd="8" destOrd="0" presId="urn:microsoft.com/office/officeart/2008/layout/HexagonCluster"/>
    <dgm:cxn modelId="{1FEA4D56-CCDF-440A-8D4A-9E37C5DE714A}" type="presParOf" srcId="{D33FE260-54C2-4A01-9BE4-2DC9B60F4E1A}" destId="{9AC8A08C-F143-4330-92A5-1EB6B8664AB5}" srcOrd="0" destOrd="0" presId="urn:microsoft.com/office/officeart/2008/layout/HexagonCluster"/>
    <dgm:cxn modelId="{E45405BB-FE7B-48A2-8482-9AD6A84CC01C}" type="presParOf" srcId="{0E25150C-8EE2-4356-B5B0-A05062B262E0}" destId="{68810CE8-CF70-40F5-A64C-36EA2405627D}" srcOrd="9" destOrd="0" presId="urn:microsoft.com/office/officeart/2008/layout/HexagonCluster"/>
    <dgm:cxn modelId="{CB4261EF-02C0-4817-BD57-6E3DE8535ED5}" type="presParOf" srcId="{68810CE8-CF70-40F5-A64C-36EA2405627D}" destId="{38F81091-8B0B-40ED-80BB-4CFE796AA10B}" srcOrd="0" destOrd="0" presId="urn:microsoft.com/office/officeart/2008/layout/HexagonCluster"/>
    <dgm:cxn modelId="{87EF70A5-BC71-4BA5-81D6-94179473955B}" type="presParOf" srcId="{0E25150C-8EE2-4356-B5B0-A05062B262E0}" destId="{2FB6E2FC-17F1-4546-BED7-4A240CA26F66}" srcOrd="10" destOrd="0" presId="urn:microsoft.com/office/officeart/2008/layout/HexagonCluster"/>
    <dgm:cxn modelId="{10D3110F-5064-42A3-8340-18A89198DCF2}" type="presParOf" srcId="{2FB6E2FC-17F1-4546-BED7-4A240CA26F66}" destId="{F24EDCA4-9113-4A71-BB61-9D94715ABCB9}" srcOrd="0" destOrd="0" presId="urn:microsoft.com/office/officeart/2008/layout/HexagonCluster"/>
    <dgm:cxn modelId="{8B616619-9A45-4DEF-A9FB-B2081DD2774C}" type="presParOf" srcId="{0E25150C-8EE2-4356-B5B0-A05062B262E0}" destId="{A74E3A91-009D-44A2-8602-3FB01D755D73}" srcOrd="11" destOrd="0" presId="urn:microsoft.com/office/officeart/2008/layout/HexagonCluster"/>
    <dgm:cxn modelId="{1807C450-7CE2-4E8B-ADFE-D76601ABB37E}" type="presParOf" srcId="{A74E3A91-009D-44A2-8602-3FB01D755D73}" destId="{94DECE62-6940-4F2B-A95C-EC4686CAB425}" srcOrd="0" destOrd="0" presId="urn:microsoft.com/office/officeart/2008/layout/HexagonCluster"/>
    <dgm:cxn modelId="{B4BE140F-A2E2-433E-AE61-129B0CFEB3E6}" type="presParOf" srcId="{0E25150C-8EE2-4356-B5B0-A05062B262E0}" destId="{27732804-879F-4DB5-A6E2-38635F0C4425}" srcOrd="12" destOrd="0" presId="urn:microsoft.com/office/officeart/2008/layout/HexagonCluster"/>
    <dgm:cxn modelId="{1073911E-AA82-403D-8F57-1A422EB1AA7B}" type="presParOf" srcId="{27732804-879F-4DB5-A6E2-38635F0C4425}" destId="{8281D201-830A-49A0-8F15-5C0CB5D5F263}" srcOrd="0" destOrd="0" presId="urn:microsoft.com/office/officeart/2008/layout/HexagonCluster"/>
    <dgm:cxn modelId="{C378DECD-CC7E-4920-80FB-5AEDA6CDE732}" type="presParOf" srcId="{0E25150C-8EE2-4356-B5B0-A05062B262E0}" destId="{54C0C87B-16F2-4ED3-8368-971D8BA652DB}" srcOrd="13" destOrd="0" presId="urn:microsoft.com/office/officeart/2008/layout/HexagonCluster"/>
    <dgm:cxn modelId="{F49E59D1-8AD8-4171-8491-A9735087E31B}" type="presParOf" srcId="{54C0C87B-16F2-4ED3-8368-971D8BA652DB}" destId="{E27BC641-809D-4617-A9E9-1B74576D4B83}" srcOrd="0" destOrd="0" presId="urn:microsoft.com/office/officeart/2008/layout/HexagonCluster"/>
    <dgm:cxn modelId="{FAC6172A-2C9B-41D5-9425-5D61C47BAB08}" type="presParOf" srcId="{0E25150C-8EE2-4356-B5B0-A05062B262E0}" destId="{C5D1DAF2-ADDC-449B-BD88-6168115F7A67}" srcOrd="14" destOrd="0" presId="urn:microsoft.com/office/officeart/2008/layout/HexagonCluster"/>
    <dgm:cxn modelId="{641EB731-18E8-4CB2-ADBA-5058C8E10965}" type="presParOf" srcId="{C5D1DAF2-ADDC-449B-BD88-6168115F7A67}" destId="{C97A7395-F49C-417D-981A-80C64335C558}" srcOrd="0" destOrd="0" presId="urn:microsoft.com/office/officeart/2008/layout/HexagonCluster"/>
    <dgm:cxn modelId="{FE9F2081-32DA-41A4-9385-06D03D8C7845}" type="presParOf" srcId="{0E25150C-8EE2-4356-B5B0-A05062B262E0}" destId="{7C16F583-ADD0-44B0-8D25-05AAF5D5E2C8}" srcOrd="15" destOrd="0" presId="urn:microsoft.com/office/officeart/2008/layout/HexagonCluster"/>
    <dgm:cxn modelId="{2D71E426-B747-4A38-9EA5-8DB77121A575}" type="presParOf" srcId="{7C16F583-ADD0-44B0-8D25-05AAF5D5E2C8}" destId="{A872A362-3F19-45B4-8325-294276F94112}" srcOrd="0" destOrd="0" presId="urn:microsoft.com/office/officeart/2008/layout/HexagonCluster"/>
    <dgm:cxn modelId="{58099016-3F49-4B56-9F11-BAB272DD9D16}" type="presParOf" srcId="{0E25150C-8EE2-4356-B5B0-A05062B262E0}" destId="{3454F032-1A64-4BE7-A412-169830F8E2C0}" srcOrd="16" destOrd="0" presId="urn:microsoft.com/office/officeart/2008/layout/HexagonCluster"/>
    <dgm:cxn modelId="{140641C9-E166-4541-99E2-E9D1EB0705B4}" type="presParOf" srcId="{3454F032-1A64-4BE7-A412-169830F8E2C0}" destId="{F6757953-DFCE-47FB-A0D2-49409696037F}" srcOrd="0" destOrd="0" presId="urn:microsoft.com/office/officeart/2008/layout/HexagonCluster"/>
    <dgm:cxn modelId="{57606D44-08C9-47BA-ABCC-F91C71463EE8}" type="presParOf" srcId="{0E25150C-8EE2-4356-B5B0-A05062B262E0}" destId="{BD82F2FA-E699-4E43-8FD4-ACDF80A6076F}" srcOrd="17" destOrd="0" presId="urn:microsoft.com/office/officeart/2008/layout/HexagonCluster"/>
    <dgm:cxn modelId="{8CE1D9DF-43EF-4228-A227-4811185580D1}" type="presParOf" srcId="{BD82F2FA-E699-4E43-8FD4-ACDF80A6076F}" destId="{012E71D8-9109-4B98-A6BF-2D673A719856}" srcOrd="0" destOrd="0" presId="urn:microsoft.com/office/officeart/2008/layout/HexagonCluster"/>
    <dgm:cxn modelId="{11318CEB-6365-41A6-A88A-B3BC24DC4D41}" type="presParOf" srcId="{0E25150C-8EE2-4356-B5B0-A05062B262E0}" destId="{5FA99E93-AAFD-4DFA-8F57-9EB24FC5A34F}" srcOrd="18" destOrd="0" presId="urn:microsoft.com/office/officeart/2008/layout/HexagonCluster"/>
    <dgm:cxn modelId="{1EA16DB3-AD80-4D83-8E61-7230FA0521DC}" type="presParOf" srcId="{5FA99E93-AAFD-4DFA-8F57-9EB24FC5A34F}" destId="{B636F434-424B-4334-941A-66EC4846B071}" srcOrd="0" destOrd="0" presId="urn:microsoft.com/office/officeart/2008/layout/HexagonCluster"/>
    <dgm:cxn modelId="{1195238B-8D33-4191-BF1C-C8F4E050DE2F}" type="presParOf" srcId="{0E25150C-8EE2-4356-B5B0-A05062B262E0}" destId="{EC3AE373-E786-4B52-AC4A-3E788B85A53E}" srcOrd="19" destOrd="0" presId="urn:microsoft.com/office/officeart/2008/layout/HexagonCluster"/>
    <dgm:cxn modelId="{614A7C71-9C84-455B-93AB-0FF54045E04D}" type="presParOf" srcId="{EC3AE373-E786-4B52-AC4A-3E788B85A53E}" destId="{F84BC888-2557-4AF1-811A-693B63D7299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466BDB-9054-42E5-B4E9-365D9F3093A7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F9F0B5A-E102-4331-A0E9-1F6405D783F0}">
      <dgm:prSet/>
      <dgm:spPr>
        <a:solidFill>
          <a:srgbClr val="4BACC6"/>
        </a:solidFill>
      </dgm:spPr>
      <dgm:t>
        <a:bodyPr/>
        <a:lstStyle/>
        <a:p>
          <a:r>
            <a:rPr lang="es-CO" dirty="0"/>
            <a:t>Link</a:t>
          </a:r>
          <a:endParaRPr lang="es-MX" dirty="0"/>
        </a:p>
      </dgm:t>
    </dgm:pt>
    <dgm:pt modelId="{1A0345D6-83E1-42A0-9214-D45AA2182BC7}" type="parTrans" cxnId="{7E6C5918-F473-4112-B321-A8BA4F48D6C4}">
      <dgm:prSet/>
      <dgm:spPr/>
      <dgm:t>
        <a:bodyPr/>
        <a:lstStyle/>
        <a:p>
          <a:endParaRPr lang="es-MX"/>
        </a:p>
      </dgm:t>
    </dgm:pt>
    <dgm:pt modelId="{7A2A82B9-5ECF-4B7F-926E-F3AFB77715D4}" type="sibTrans" cxnId="{7E6C5918-F473-4112-B321-A8BA4F48D6C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22B8A6C4-4289-4F9C-A8A6-FB29ACE07F68}">
      <dgm:prSet/>
      <dgm:spPr>
        <a:ln>
          <a:solidFill>
            <a:srgbClr val="48D491"/>
          </a:solidFill>
        </a:ln>
      </dgm:spPr>
      <dgm:t>
        <a:bodyPr/>
        <a:lstStyle/>
        <a:p>
          <a:r>
            <a:rPr lang="es-CO" dirty="0"/>
            <a:t>Motores de </a:t>
          </a:r>
          <a:r>
            <a:rPr lang="es-CO" dirty="0" err="1"/>
            <a:t>busqueda</a:t>
          </a:r>
          <a:endParaRPr lang="es-MX" dirty="0"/>
        </a:p>
      </dgm:t>
    </dgm:pt>
    <dgm:pt modelId="{168EC7BF-CB7C-4048-B49D-9434F66B3577}" type="parTrans" cxnId="{EF841C38-5D03-432D-BC19-512BAFEEB70A}">
      <dgm:prSet/>
      <dgm:spPr/>
      <dgm:t>
        <a:bodyPr/>
        <a:lstStyle/>
        <a:p>
          <a:endParaRPr lang="es-MX"/>
        </a:p>
      </dgm:t>
    </dgm:pt>
    <dgm:pt modelId="{7617F4F0-4D85-49A6-A2E4-971DD7AB78C6}" type="sibTrans" cxnId="{EF841C38-5D03-432D-BC19-512BAFEEB70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449EC9AE-D0F4-4EA8-A6B6-433F69768564}">
      <dgm:prSet/>
      <dgm:spPr/>
      <dgm:t>
        <a:bodyPr/>
        <a:lstStyle/>
        <a:p>
          <a:r>
            <a:rPr lang="es-CO" dirty="0" err="1"/>
            <a:t>Website</a:t>
          </a:r>
          <a:endParaRPr lang="es-MX" dirty="0"/>
        </a:p>
      </dgm:t>
    </dgm:pt>
    <dgm:pt modelId="{CB93AFC3-1CDC-4C78-8815-D029D3BAC858}" type="parTrans" cxnId="{54C1CF20-AF07-4578-B311-4C2E743D6873}">
      <dgm:prSet/>
      <dgm:spPr/>
      <dgm:t>
        <a:bodyPr/>
        <a:lstStyle/>
        <a:p>
          <a:endParaRPr lang="es-MX"/>
        </a:p>
      </dgm:t>
    </dgm:pt>
    <dgm:pt modelId="{DEE3DF4A-D477-43AB-8727-4938A11D3A99}" type="sibTrans" cxnId="{54C1CF20-AF07-4578-B311-4C2E743D6873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B4AB032D-1512-4622-9797-C729370A3BBA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Webs</a:t>
          </a:r>
          <a:endParaRPr lang="es-MX" dirty="0">
            <a:solidFill>
              <a:schemeClr val="tx1"/>
            </a:solidFill>
          </a:endParaRPr>
        </a:p>
      </dgm:t>
    </dgm:pt>
    <dgm:pt modelId="{FCC4104E-F564-4270-9A02-43D5FD397509}" type="parTrans" cxnId="{74DF216F-C655-4889-B427-B2A95B02853F}">
      <dgm:prSet/>
      <dgm:spPr/>
      <dgm:t>
        <a:bodyPr/>
        <a:lstStyle/>
        <a:p>
          <a:endParaRPr lang="es-MX"/>
        </a:p>
      </dgm:t>
    </dgm:pt>
    <dgm:pt modelId="{8D995BC9-F909-4CB2-BD63-EA8BA12C6DFF}" type="sibTrans" cxnId="{74DF216F-C655-4889-B427-B2A95B02853F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MX"/>
        </a:p>
      </dgm:t>
    </dgm:pt>
    <dgm:pt modelId="{6A0D78B3-BABD-4D23-8571-F32E1F6DD316}">
      <dgm:prSet/>
      <dgm:spPr>
        <a:solidFill>
          <a:srgbClr val="F79646"/>
        </a:solidFill>
      </dgm:spPr>
      <dgm:t>
        <a:bodyPr/>
        <a:lstStyle/>
        <a:p>
          <a:r>
            <a:rPr lang="es-CO" dirty="0"/>
            <a:t>Social media </a:t>
          </a:r>
          <a:r>
            <a:rPr lang="es-CO" dirty="0" err="1"/>
            <a:t>sites</a:t>
          </a:r>
          <a:endParaRPr lang="es-MX" dirty="0"/>
        </a:p>
      </dgm:t>
    </dgm:pt>
    <dgm:pt modelId="{30B9A7A2-D646-413A-8DD2-9B50014CFE9F}" type="parTrans" cxnId="{CB91112A-85DD-4902-9724-688EBF16B740}">
      <dgm:prSet/>
      <dgm:spPr/>
      <dgm:t>
        <a:bodyPr/>
        <a:lstStyle/>
        <a:p>
          <a:endParaRPr lang="es-MX"/>
        </a:p>
      </dgm:t>
    </dgm:pt>
    <dgm:pt modelId="{9CFD2910-C9C6-4814-9515-CC024FD770C9}" type="sibTrans" cxnId="{CB91112A-85DD-4902-9724-688EBF16B740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0E25150C-8EE2-4356-B5B0-A05062B262E0}" type="pres">
      <dgm:prSet presAssocID="{D2466BDB-9054-42E5-B4E9-365D9F3093A7}" presName="Name0" presStyleCnt="0">
        <dgm:presLayoutVars>
          <dgm:chMax val="21"/>
          <dgm:chPref val="21"/>
        </dgm:presLayoutVars>
      </dgm:prSet>
      <dgm:spPr/>
    </dgm:pt>
    <dgm:pt modelId="{59ABA597-CAB6-4AEC-8751-83B592517824}" type="pres">
      <dgm:prSet presAssocID="{4F9F0B5A-E102-4331-A0E9-1F6405D783F0}" presName="text1" presStyleCnt="0"/>
      <dgm:spPr/>
    </dgm:pt>
    <dgm:pt modelId="{3C9739D2-779C-4E5B-9A14-CCBF701E8B49}" type="pres">
      <dgm:prSet presAssocID="{4F9F0B5A-E102-4331-A0E9-1F6405D783F0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52E65EA-B13B-4B53-9B26-D8AC6C1DE910}" type="pres">
      <dgm:prSet presAssocID="{4F9F0B5A-E102-4331-A0E9-1F6405D783F0}" presName="textaccent1" presStyleCnt="0"/>
      <dgm:spPr/>
    </dgm:pt>
    <dgm:pt modelId="{B534D94A-CED4-4AEA-8ACC-C3EC65447055}" type="pres">
      <dgm:prSet presAssocID="{4F9F0B5A-E102-4331-A0E9-1F6405D783F0}" presName="accentRepeatNode" presStyleLbl="solidAlignAcc1" presStyleIdx="0" presStyleCnt="10"/>
      <dgm:spPr/>
    </dgm:pt>
    <dgm:pt modelId="{B7B02ABE-6ED0-4FAD-A101-47EC1617B8CF}" type="pres">
      <dgm:prSet presAssocID="{7A2A82B9-5ECF-4B7F-926E-F3AFB77715D4}" presName="image1" presStyleCnt="0"/>
      <dgm:spPr/>
    </dgm:pt>
    <dgm:pt modelId="{9EAD83F8-4B90-4A3B-8832-FD24551087F4}" type="pres">
      <dgm:prSet presAssocID="{7A2A82B9-5ECF-4B7F-926E-F3AFB77715D4}" presName="imageRepeatNode" presStyleLbl="alignAcc1" presStyleIdx="0" presStyleCnt="5"/>
      <dgm:spPr/>
    </dgm:pt>
    <dgm:pt modelId="{864A0C28-8FFD-469D-9288-C90F59306455}" type="pres">
      <dgm:prSet presAssocID="{7A2A82B9-5ECF-4B7F-926E-F3AFB77715D4}" presName="imageaccent1" presStyleCnt="0"/>
      <dgm:spPr/>
    </dgm:pt>
    <dgm:pt modelId="{C0D84728-1B2A-449C-9855-3DE6ED17384B}" type="pres">
      <dgm:prSet presAssocID="{7A2A82B9-5ECF-4B7F-926E-F3AFB77715D4}" presName="accentRepeatNode" presStyleLbl="solidAlignAcc1" presStyleIdx="1" presStyleCnt="10"/>
      <dgm:spPr/>
    </dgm:pt>
    <dgm:pt modelId="{04939177-125B-495A-BC85-6E9560CC76C0}" type="pres">
      <dgm:prSet presAssocID="{22B8A6C4-4289-4F9C-A8A6-FB29ACE07F68}" presName="text2" presStyleCnt="0"/>
      <dgm:spPr/>
    </dgm:pt>
    <dgm:pt modelId="{AC47A722-B01D-4A61-92D0-03C39EEACDD5}" type="pres">
      <dgm:prSet presAssocID="{22B8A6C4-4289-4F9C-A8A6-FB29ACE07F68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BC55552-87C8-4CF3-BCE6-608B7867222E}" type="pres">
      <dgm:prSet presAssocID="{22B8A6C4-4289-4F9C-A8A6-FB29ACE07F68}" presName="textaccent2" presStyleCnt="0"/>
      <dgm:spPr/>
    </dgm:pt>
    <dgm:pt modelId="{9A27327E-FC52-4F48-811B-10F80CD5BC26}" type="pres">
      <dgm:prSet presAssocID="{22B8A6C4-4289-4F9C-A8A6-FB29ACE07F68}" presName="accentRepeatNode" presStyleLbl="solidAlignAcc1" presStyleIdx="2" presStyleCnt="10"/>
      <dgm:spPr/>
    </dgm:pt>
    <dgm:pt modelId="{84C5EBA8-D3BF-4EC3-B8CC-41F7A549A440}" type="pres">
      <dgm:prSet presAssocID="{7617F4F0-4D85-49A6-A2E4-971DD7AB78C6}" presName="image2" presStyleCnt="0"/>
      <dgm:spPr/>
    </dgm:pt>
    <dgm:pt modelId="{E2FC5B62-A11C-4A6C-AA8B-37D0C417B9A1}" type="pres">
      <dgm:prSet presAssocID="{7617F4F0-4D85-49A6-A2E4-971DD7AB78C6}" presName="imageRepeatNode" presStyleLbl="alignAcc1" presStyleIdx="1" presStyleCnt="5"/>
      <dgm:spPr/>
    </dgm:pt>
    <dgm:pt modelId="{306599B6-159D-49BB-AA02-AD2CEEECA1C5}" type="pres">
      <dgm:prSet presAssocID="{7617F4F0-4D85-49A6-A2E4-971DD7AB78C6}" presName="imageaccent2" presStyleCnt="0"/>
      <dgm:spPr/>
    </dgm:pt>
    <dgm:pt modelId="{00F9BDC7-847A-46F5-AD95-90A93805AE53}" type="pres">
      <dgm:prSet presAssocID="{7617F4F0-4D85-49A6-A2E4-971DD7AB78C6}" presName="accentRepeatNode" presStyleLbl="solidAlignAcc1" presStyleIdx="3" presStyleCnt="10"/>
      <dgm:spPr/>
    </dgm:pt>
    <dgm:pt modelId="{D33FE260-54C2-4A01-9BE4-2DC9B60F4E1A}" type="pres">
      <dgm:prSet presAssocID="{449EC9AE-D0F4-4EA8-A6B6-433F69768564}" presName="text3" presStyleCnt="0"/>
      <dgm:spPr/>
    </dgm:pt>
    <dgm:pt modelId="{9AC8A08C-F143-4330-92A5-1EB6B8664AB5}" type="pres">
      <dgm:prSet presAssocID="{449EC9AE-D0F4-4EA8-A6B6-433F6976856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8810CE8-CF70-40F5-A64C-36EA2405627D}" type="pres">
      <dgm:prSet presAssocID="{449EC9AE-D0F4-4EA8-A6B6-433F69768564}" presName="textaccent3" presStyleCnt="0"/>
      <dgm:spPr/>
    </dgm:pt>
    <dgm:pt modelId="{38F81091-8B0B-40ED-80BB-4CFE796AA10B}" type="pres">
      <dgm:prSet presAssocID="{449EC9AE-D0F4-4EA8-A6B6-433F69768564}" presName="accentRepeatNode" presStyleLbl="solidAlignAcc1" presStyleIdx="4" presStyleCnt="10"/>
      <dgm:spPr/>
    </dgm:pt>
    <dgm:pt modelId="{2FB6E2FC-17F1-4546-BED7-4A240CA26F66}" type="pres">
      <dgm:prSet presAssocID="{DEE3DF4A-D477-43AB-8727-4938A11D3A99}" presName="image3" presStyleCnt="0"/>
      <dgm:spPr/>
    </dgm:pt>
    <dgm:pt modelId="{F24EDCA4-9113-4A71-BB61-9D94715ABCB9}" type="pres">
      <dgm:prSet presAssocID="{DEE3DF4A-D477-43AB-8727-4938A11D3A99}" presName="imageRepeatNode" presStyleLbl="alignAcc1" presStyleIdx="2" presStyleCnt="5"/>
      <dgm:spPr/>
    </dgm:pt>
    <dgm:pt modelId="{A74E3A91-009D-44A2-8602-3FB01D755D73}" type="pres">
      <dgm:prSet presAssocID="{DEE3DF4A-D477-43AB-8727-4938A11D3A99}" presName="imageaccent3" presStyleCnt="0"/>
      <dgm:spPr/>
    </dgm:pt>
    <dgm:pt modelId="{94DECE62-6940-4F2B-A95C-EC4686CAB425}" type="pres">
      <dgm:prSet presAssocID="{DEE3DF4A-D477-43AB-8727-4938A11D3A99}" presName="accentRepeatNode" presStyleLbl="solidAlignAcc1" presStyleIdx="5" presStyleCnt="10"/>
      <dgm:spPr/>
    </dgm:pt>
    <dgm:pt modelId="{27732804-879F-4DB5-A6E2-38635F0C4425}" type="pres">
      <dgm:prSet presAssocID="{B4AB032D-1512-4622-9797-C729370A3BBA}" presName="text4" presStyleCnt="0"/>
      <dgm:spPr/>
    </dgm:pt>
    <dgm:pt modelId="{8281D201-830A-49A0-8F15-5C0CB5D5F263}" type="pres">
      <dgm:prSet presAssocID="{B4AB032D-1512-4622-9797-C729370A3BB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4C0C87B-16F2-4ED3-8368-971D8BA652DB}" type="pres">
      <dgm:prSet presAssocID="{B4AB032D-1512-4622-9797-C729370A3BBA}" presName="textaccent4" presStyleCnt="0"/>
      <dgm:spPr/>
    </dgm:pt>
    <dgm:pt modelId="{E27BC641-809D-4617-A9E9-1B74576D4B83}" type="pres">
      <dgm:prSet presAssocID="{B4AB032D-1512-4622-9797-C729370A3BBA}" presName="accentRepeatNode" presStyleLbl="solidAlignAcc1" presStyleIdx="6" presStyleCnt="10"/>
      <dgm:spPr/>
    </dgm:pt>
    <dgm:pt modelId="{C5D1DAF2-ADDC-449B-BD88-6168115F7A67}" type="pres">
      <dgm:prSet presAssocID="{8D995BC9-F909-4CB2-BD63-EA8BA12C6DFF}" presName="image4" presStyleCnt="0"/>
      <dgm:spPr/>
    </dgm:pt>
    <dgm:pt modelId="{C97A7395-F49C-417D-981A-80C64335C558}" type="pres">
      <dgm:prSet presAssocID="{8D995BC9-F909-4CB2-BD63-EA8BA12C6DFF}" presName="imageRepeatNode" presStyleLbl="alignAcc1" presStyleIdx="3" presStyleCnt="5"/>
      <dgm:spPr/>
    </dgm:pt>
    <dgm:pt modelId="{7C16F583-ADD0-44B0-8D25-05AAF5D5E2C8}" type="pres">
      <dgm:prSet presAssocID="{8D995BC9-F909-4CB2-BD63-EA8BA12C6DFF}" presName="imageaccent4" presStyleCnt="0"/>
      <dgm:spPr/>
    </dgm:pt>
    <dgm:pt modelId="{A872A362-3F19-45B4-8325-294276F94112}" type="pres">
      <dgm:prSet presAssocID="{8D995BC9-F909-4CB2-BD63-EA8BA12C6DFF}" presName="accentRepeatNode" presStyleLbl="solidAlignAcc1" presStyleIdx="7" presStyleCnt="10"/>
      <dgm:spPr/>
    </dgm:pt>
    <dgm:pt modelId="{3454F032-1A64-4BE7-A412-169830F8E2C0}" type="pres">
      <dgm:prSet presAssocID="{6A0D78B3-BABD-4D23-8571-F32E1F6DD316}" presName="text5" presStyleCnt="0"/>
      <dgm:spPr/>
    </dgm:pt>
    <dgm:pt modelId="{F6757953-DFCE-47FB-A0D2-49409696037F}" type="pres">
      <dgm:prSet presAssocID="{6A0D78B3-BABD-4D23-8571-F32E1F6DD31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D82F2FA-E699-4E43-8FD4-ACDF80A6076F}" type="pres">
      <dgm:prSet presAssocID="{6A0D78B3-BABD-4D23-8571-F32E1F6DD316}" presName="textaccent5" presStyleCnt="0"/>
      <dgm:spPr/>
    </dgm:pt>
    <dgm:pt modelId="{012E71D8-9109-4B98-A6BF-2D673A719856}" type="pres">
      <dgm:prSet presAssocID="{6A0D78B3-BABD-4D23-8571-F32E1F6DD316}" presName="accentRepeatNode" presStyleLbl="solidAlignAcc1" presStyleIdx="8" presStyleCnt="10"/>
      <dgm:spPr/>
    </dgm:pt>
    <dgm:pt modelId="{5FA99E93-AAFD-4DFA-8F57-9EB24FC5A34F}" type="pres">
      <dgm:prSet presAssocID="{9CFD2910-C9C6-4814-9515-CC024FD770C9}" presName="image5" presStyleCnt="0"/>
      <dgm:spPr/>
    </dgm:pt>
    <dgm:pt modelId="{B636F434-424B-4334-941A-66EC4846B071}" type="pres">
      <dgm:prSet presAssocID="{9CFD2910-C9C6-4814-9515-CC024FD770C9}" presName="imageRepeatNode" presStyleLbl="alignAcc1" presStyleIdx="4" presStyleCnt="5"/>
      <dgm:spPr/>
    </dgm:pt>
    <dgm:pt modelId="{EC3AE373-E786-4B52-AC4A-3E788B85A53E}" type="pres">
      <dgm:prSet presAssocID="{9CFD2910-C9C6-4814-9515-CC024FD770C9}" presName="imageaccent5" presStyleCnt="0"/>
      <dgm:spPr/>
    </dgm:pt>
    <dgm:pt modelId="{F84BC888-2557-4AF1-811A-693B63D7299D}" type="pres">
      <dgm:prSet presAssocID="{9CFD2910-C9C6-4814-9515-CC024FD770C9}" presName="accentRepeatNode" presStyleLbl="solidAlignAcc1" presStyleIdx="9" presStyleCnt="10"/>
      <dgm:spPr/>
    </dgm:pt>
  </dgm:ptLst>
  <dgm:cxnLst>
    <dgm:cxn modelId="{05DC1902-EB66-4A0C-8F8B-3DB3D84199ED}" type="presOf" srcId="{7617F4F0-4D85-49A6-A2E4-971DD7AB78C6}" destId="{E2FC5B62-A11C-4A6C-AA8B-37D0C417B9A1}" srcOrd="0" destOrd="0" presId="urn:microsoft.com/office/officeart/2008/layout/HexagonCluster"/>
    <dgm:cxn modelId="{7E6C5918-F473-4112-B321-A8BA4F48D6C4}" srcId="{D2466BDB-9054-42E5-B4E9-365D9F3093A7}" destId="{4F9F0B5A-E102-4331-A0E9-1F6405D783F0}" srcOrd="0" destOrd="0" parTransId="{1A0345D6-83E1-42A0-9214-D45AA2182BC7}" sibTransId="{7A2A82B9-5ECF-4B7F-926E-F3AFB77715D4}"/>
    <dgm:cxn modelId="{3A4B461D-7722-462A-9BC7-B85A5CD2E27B}" type="presOf" srcId="{6A0D78B3-BABD-4D23-8571-F32E1F6DD316}" destId="{F6757953-DFCE-47FB-A0D2-49409696037F}" srcOrd="0" destOrd="0" presId="urn:microsoft.com/office/officeart/2008/layout/HexagonCluster"/>
    <dgm:cxn modelId="{54C1CF20-AF07-4578-B311-4C2E743D6873}" srcId="{D2466BDB-9054-42E5-B4E9-365D9F3093A7}" destId="{449EC9AE-D0F4-4EA8-A6B6-433F69768564}" srcOrd="2" destOrd="0" parTransId="{CB93AFC3-1CDC-4C78-8815-D029D3BAC858}" sibTransId="{DEE3DF4A-D477-43AB-8727-4938A11D3A99}"/>
    <dgm:cxn modelId="{F3074323-CBEC-4997-91A1-FDF7DAB9FE14}" type="presOf" srcId="{449EC9AE-D0F4-4EA8-A6B6-433F69768564}" destId="{9AC8A08C-F143-4330-92A5-1EB6B8664AB5}" srcOrd="0" destOrd="0" presId="urn:microsoft.com/office/officeart/2008/layout/HexagonCluster"/>
    <dgm:cxn modelId="{CB91112A-85DD-4902-9724-688EBF16B740}" srcId="{D2466BDB-9054-42E5-B4E9-365D9F3093A7}" destId="{6A0D78B3-BABD-4D23-8571-F32E1F6DD316}" srcOrd="4" destOrd="0" parTransId="{30B9A7A2-D646-413A-8DD2-9B50014CFE9F}" sibTransId="{9CFD2910-C9C6-4814-9515-CC024FD770C9}"/>
    <dgm:cxn modelId="{EF841C38-5D03-432D-BC19-512BAFEEB70A}" srcId="{D2466BDB-9054-42E5-B4E9-365D9F3093A7}" destId="{22B8A6C4-4289-4F9C-A8A6-FB29ACE07F68}" srcOrd="1" destOrd="0" parTransId="{168EC7BF-CB7C-4048-B49D-9434F66B3577}" sibTransId="{7617F4F0-4D85-49A6-A2E4-971DD7AB78C6}"/>
    <dgm:cxn modelId="{E3D91968-CB5F-4F04-963C-6B3D6ABB3B21}" type="presOf" srcId="{DEE3DF4A-D477-43AB-8727-4938A11D3A99}" destId="{F24EDCA4-9113-4A71-BB61-9D94715ABCB9}" srcOrd="0" destOrd="0" presId="urn:microsoft.com/office/officeart/2008/layout/HexagonCluster"/>
    <dgm:cxn modelId="{74DF216F-C655-4889-B427-B2A95B02853F}" srcId="{D2466BDB-9054-42E5-B4E9-365D9F3093A7}" destId="{B4AB032D-1512-4622-9797-C729370A3BBA}" srcOrd="3" destOrd="0" parTransId="{FCC4104E-F564-4270-9A02-43D5FD397509}" sibTransId="{8D995BC9-F909-4CB2-BD63-EA8BA12C6DFF}"/>
    <dgm:cxn modelId="{1CE9277A-A98B-43B5-8B81-C77325BD992E}" type="presOf" srcId="{9CFD2910-C9C6-4814-9515-CC024FD770C9}" destId="{B636F434-424B-4334-941A-66EC4846B071}" srcOrd="0" destOrd="0" presId="urn:microsoft.com/office/officeart/2008/layout/HexagonCluster"/>
    <dgm:cxn modelId="{3A87CF7C-80AF-472C-9073-C60F73C97401}" type="presOf" srcId="{B4AB032D-1512-4622-9797-C729370A3BBA}" destId="{8281D201-830A-49A0-8F15-5C0CB5D5F263}" srcOrd="0" destOrd="0" presId="urn:microsoft.com/office/officeart/2008/layout/HexagonCluster"/>
    <dgm:cxn modelId="{6C6EF581-43B3-4B0E-AA9D-3AC6A3D86546}" type="presOf" srcId="{4F9F0B5A-E102-4331-A0E9-1F6405D783F0}" destId="{3C9739D2-779C-4E5B-9A14-CCBF701E8B49}" srcOrd="0" destOrd="0" presId="urn:microsoft.com/office/officeart/2008/layout/HexagonCluster"/>
    <dgm:cxn modelId="{425611C7-B1B0-4428-97BA-307E4AA1A1B0}" type="presOf" srcId="{7A2A82B9-5ECF-4B7F-926E-F3AFB77715D4}" destId="{9EAD83F8-4B90-4A3B-8832-FD24551087F4}" srcOrd="0" destOrd="0" presId="urn:microsoft.com/office/officeart/2008/layout/HexagonCluster"/>
    <dgm:cxn modelId="{66A878DC-6D58-4AA5-BECC-A48CD024C989}" type="presOf" srcId="{8D995BC9-F909-4CB2-BD63-EA8BA12C6DFF}" destId="{C97A7395-F49C-417D-981A-80C64335C558}" srcOrd="0" destOrd="0" presId="urn:microsoft.com/office/officeart/2008/layout/HexagonCluster"/>
    <dgm:cxn modelId="{C5CF3CDF-6D84-4B3A-8D18-DEDD0607ADBB}" type="presOf" srcId="{22B8A6C4-4289-4F9C-A8A6-FB29ACE07F68}" destId="{AC47A722-B01D-4A61-92D0-03C39EEACDD5}" srcOrd="0" destOrd="0" presId="urn:microsoft.com/office/officeart/2008/layout/HexagonCluster"/>
    <dgm:cxn modelId="{1B3A88EF-C01C-4E62-A5C1-EA4F8D990CB4}" type="presOf" srcId="{D2466BDB-9054-42E5-B4E9-365D9F3093A7}" destId="{0E25150C-8EE2-4356-B5B0-A05062B262E0}" srcOrd="0" destOrd="0" presId="urn:microsoft.com/office/officeart/2008/layout/HexagonCluster"/>
    <dgm:cxn modelId="{5B88FEB6-8E5D-4B07-8234-E1479CB8004C}" type="presParOf" srcId="{0E25150C-8EE2-4356-B5B0-A05062B262E0}" destId="{59ABA597-CAB6-4AEC-8751-83B592517824}" srcOrd="0" destOrd="0" presId="urn:microsoft.com/office/officeart/2008/layout/HexagonCluster"/>
    <dgm:cxn modelId="{F9CF5868-E2E9-4A18-94A1-87F2279A8C5E}" type="presParOf" srcId="{59ABA597-CAB6-4AEC-8751-83B592517824}" destId="{3C9739D2-779C-4E5B-9A14-CCBF701E8B49}" srcOrd="0" destOrd="0" presId="urn:microsoft.com/office/officeart/2008/layout/HexagonCluster"/>
    <dgm:cxn modelId="{BB24DE21-FFC6-4CEE-B59A-768D4DBE79C1}" type="presParOf" srcId="{0E25150C-8EE2-4356-B5B0-A05062B262E0}" destId="{952E65EA-B13B-4B53-9B26-D8AC6C1DE910}" srcOrd="1" destOrd="0" presId="urn:microsoft.com/office/officeart/2008/layout/HexagonCluster"/>
    <dgm:cxn modelId="{3837552D-9520-4E69-86EB-B9A70AF45B15}" type="presParOf" srcId="{952E65EA-B13B-4B53-9B26-D8AC6C1DE910}" destId="{B534D94A-CED4-4AEA-8ACC-C3EC65447055}" srcOrd="0" destOrd="0" presId="urn:microsoft.com/office/officeart/2008/layout/HexagonCluster"/>
    <dgm:cxn modelId="{DC174FCF-2801-4608-AD2F-1719092264B9}" type="presParOf" srcId="{0E25150C-8EE2-4356-B5B0-A05062B262E0}" destId="{B7B02ABE-6ED0-4FAD-A101-47EC1617B8CF}" srcOrd="2" destOrd="0" presId="urn:microsoft.com/office/officeart/2008/layout/HexagonCluster"/>
    <dgm:cxn modelId="{BE85C98C-24AD-41CF-A48D-36674A0028EE}" type="presParOf" srcId="{B7B02ABE-6ED0-4FAD-A101-47EC1617B8CF}" destId="{9EAD83F8-4B90-4A3B-8832-FD24551087F4}" srcOrd="0" destOrd="0" presId="urn:microsoft.com/office/officeart/2008/layout/HexagonCluster"/>
    <dgm:cxn modelId="{81CDFD41-2C99-40F2-8187-55B3AC76CDC3}" type="presParOf" srcId="{0E25150C-8EE2-4356-B5B0-A05062B262E0}" destId="{864A0C28-8FFD-469D-9288-C90F59306455}" srcOrd="3" destOrd="0" presId="urn:microsoft.com/office/officeart/2008/layout/HexagonCluster"/>
    <dgm:cxn modelId="{F863C166-B6B6-4100-A379-F259C8596C85}" type="presParOf" srcId="{864A0C28-8FFD-469D-9288-C90F59306455}" destId="{C0D84728-1B2A-449C-9855-3DE6ED17384B}" srcOrd="0" destOrd="0" presId="urn:microsoft.com/office/officeart/2008/layout/HexagonCluster"/>
    <dgm:cxn modelId="{2C895613-803A-4B74-BADC-F4808246E941}" type="presParOf" srcId="{0E25150C-8EE2-4356-B5B0-A05062B262E0}" destId="{04939177-125B-495A-BC85-6E9560CC76C0}" srcOrd="4" destOrd="0" presId="urn:microsoft.com/office/officeart/2008/layout/HexagonCluster"/>
    <dgm:cxn modelId="{EB2D0590-DD92-4CB9-99F1-8D8ED40EF919}" type="presParOf" srcId="{04939177-125B-495A-BC85-6E9560CC76C0}" destId="{AC47A722-B01D-4A61-92D0-03C39EEACDD5}" srcOrd="0" destOrd="0" presId="urn:microsoft.com/office/officeart/2008/layout/HexagonCluster"/>
    <dgm:cxn modelId="{FD538D45-E539-48F9-A225-183076B2F022}" type="presParOf" srcId="{0E25150C-8EE2-4356-B5B0-A05062B262E0}" destId="{ABC55552-87C8-4CF3-BCE6-608B7867222E}" srcOrd="5" destOrd="0" presId="urn:microsoft.com/office/officeart/2008/layout/HexagonCluster"/>
    <dgm:cxn modelId="{B1472622-1848-4C2D-9C85-E4483C3FAF46}" type="presParOf" srcId="{ABC55552-87C8-4CF3-BCE6-608B7867222E}" destId="{9A27327E-FC52-4F48-811B-10F80CD5BC26}" srcOrd="0" destOrd="0" presId="urn:microsoft.com/office/officeart/2008/layout/HexagonCluster"/>
    <dgm:cxn modelId="{0A4CEE90-0D51-4ED0-A461-B1E0960FCC38}" type="presParOf" srcId="{0E25150C-8EE2-4356-B5B0-A05062B262E0}" destId="{84C5EBA8-D3BF-4EC3-B8CC-41F7A549A440}" srcOrd="6" destOrd="0" presId="urn:microsoft.com/office/officeart/2008/layout/HexagonCluster"/>
    <dgm:cxn modelId="{835697F2-DFE6-4CB5-AC6A-B0E8661F4BEA}" type="presParOf" srcId="{84C5EBA8-D3BF-4EC3-B8CC-41F7A549A440}" destId="{E2FC5B62-A11C-4A6C-AA8B-37D0C417B9A1}" srcOrd="0" destOrd="0" presId="urn:microsoft.com/office/officeart/2008/layout/HexagonCluster"/>
    <dgm:cxn modelId="{B45E8EDC-733D-4631-AB73-13475F5DF1F6}" type="presParOf" srcId="{0E25150C-8EE2-4356-B5B0-A05062B262E0}" destId="{306599B6-159D-49BB-AA02-AD2CEEECA1C5}" srcOrd="7" destOrd="0" presId="urn:microsoft.com/office/officeart/2008/layout/HexagonCluster"/>
    <dgm:cxn modelId="{4041CB50-F7F7-48E2-8E2D-EF8317BC5C88}" type="presParOf" srcId="{306599B6-159D-49BB-AA02-AD2CEEECA1C5}" destId="{00F9BDC7-847A-46F5-AD95-90A93805AE53}" srcOrd="0" destOrd="0" presId="urn:microsoft.com/office/officeart/2008/layout/HexagonCluster"/>
    <dgm:cxn modelId="{79F677F6-3678-4CB0-BD34-550790670566}" type="presParOf" srcId="{0E25150C-8EE2-4356-B5B0-A05062B262E0}" destId="{D33FE260-54C2-4A01-9BE4-2DC9B60F4E1A}" srcOrd="8" destOrd="0" presId="urn:microsoft.com/office/officeart/2008/layout/HexagonCluster"/>
    <dgm:cxn modelId="{1FEA4D56-CCDF-440A-8D4A-9E37C5DE714A}" type="presParOf" srcId="{D33FE260-54C2-4A01-9BE4-2DC9B60F4E1A}" destId="{9AC8A08C-F143-4330-92A5-1EB6B8664AB5}" srcOrd="0" destOrd="0" presId="urn:microsoft.com/office/officeart/2008/layout/HexagonCluster"/>
    <dgm:cxn modelId="{E45405BB-FE7B-48A2-8482-9AD6A84CC01C}" type="presParOf" srcId="{0E25150C-8EE2-4356-B5B0-A05062B262E0}" destId="{68810CE8-CF70-40F5-A64C-36EA2405627D}" srcOrd="9" destOrd="0" presId="urn:microsoft.com/office/officeart/2008/layout/HexagonCluster"/>
    <dgm:cxn modelId="{CB4261EF-02C0-4817-BD57-6E3DE8535ED5}" type="presParOf" srcId="{68810CE8-CF70-40F5-A64C-36EA2405627D}" destId="{38F81091-8B0B-40ED-80BB-4CFE796AA10B}" srcOrd="0" destOrd="0" presId="urn:microsoft.com/office/officeart/2008/layout/HexagonCluster"/>
    <dgm:cxn modelId="{87EF70A5-BC71-4BA5-81D6-94179473955B}" type="presParOf" srcId="{0E25150C-8EE2-4356-B5B0-A05062B262E0}" destId="{2FB6E2FC-17F1-4546-BED7-4A240CA26F66}" srcOrd="10" destOrd="0" presId="urn:microsoft.com/office/officeart/2008/layout/HexagonCluster"/>
    <dgm:cxn modelId="{10D3110F-5064-42A3-8340-18A89198DCF2}" type="presParOf" srcId="{2FB6E2FC-17F1-4546-BED7-4A240CA26F66}" destId="{F24EDCA4-9113-4A71-BB61-9D94715ABCB9}" srcOrd="0" destOrd="0" presId="urn:microsoft.com/office/officeart/2008/layout/HexagonCluster"/>
    <dgm:cxn modelId="{8B616619-9A45-4DEF-A9FB-B2081DD2774C}" type="presParOf" srcId="{0E25150C-8EE2-4356-B5B0-A05062B262E0}" destId="{A74E3A91-009D-44A2-8602-3FB01D755D73}" srcOrd="11" destOrd="0" presId="urn:microsoft.com/office/officeart/2008/layout/HexagonCluster"/>
    <dgm:cxn modelId="{1807C450-7CE2-4E8B-ADFE-D76601ABB37E}" type="presParOf" srcId="{A74E3A91-009D-44A2-8602-3FB01D755D73}" destId="{94DECE62-6940-4F2B-A95C-EC4686CAB425}" srcOrd="0" destOrd="0" presId="urn:microsoft.com/office/officeart/2008/layout/HexagonCluster"/>
    <dgm:cxn modelId="{B4BE140F-A2E2-433E-AE61-129B0CFEB3E6}" type="presParOf" srcId="{0E25150C-8EE2-4356-B5B0-A05062B262E0}" destId="{27732804-879F-4DB5-A6E2-38635F0C4425}" srcOrd="12" destOrd="0" presId="urn:microsoft.com/office/officeart/2008/layout/HexagonCluster"/>
    <dgm:cxn modelId="{1073911E-AA82-403D-8F57-1A422EB1AA7B}" type="presParOf" srcId="{27732804-879F-4DB5-A6E2-38635F0C4425}" destId="{8281D201-830A-49A0-8F15-5C0CB5D5F263}" srcOrd="0" destOrd="0" presId="urn:microsoft.com/office/officeart/2008/layout/HexagonCluster"/>
    <dgm:cxn modelId="{C378DECD-CC7E-4920-80FB-5AEDA6CDE732}" type="presParOf" srcId="{0E25150C-8EE2-4356-B5B0-A05062B262E0}" destId="{54C0C87B-16F2-4ED3-8368-971D8BA652DB}" srcOrd="13" destOrd="0" presId="urn:microsoft.com/office/officeart/2008/layout/HexagonCluster"/>
    <dgm:cxn modelId="{F49E59D1-8AD8-4171-8491-A9735087E31B}" type="presParOf" srcId="{54C0C87B-16F2-4ED3-8368-971D8BA652DB}" destId="{E27BC641-809D-4617-A9E9-1B74576D4B83}" srcOrd="0" destOrd="0" presId="urn:microsoft.com/office/officeart/2008/layout/HexagonCluster"/>
    <dgm:cxn modelId="{FAC6172A-2C9B-41D5-9425-5D61C47BAB08}" type="presParOf" srcId="{0E25150C-8EE2-4356-B5B0-A05062B262E0}" destId="{C5D1DAF2-ADDC-449B-BD88-6168115F7A67}" srcOrd="14" destOrd="0" presId="urn:microsoft.com/office/officeart/2008/layout/HexagonCluster"/>
    <dgm:cxn modelId="{641EB731-18E8-4CB2-ADBA-5058C8E10965}" type="presParOf" srcId="{C5D1DAF2-ADDC-449B-BD88-6168115F7A67}" destId="{C97A7395-F49C-417D-981A-80C64335C558}" srcOrd="0" destOrd="0" presId="urn:microsoft.com/office/officeart/2008/layout/HexagonCluster"/>
    <dgm:cxn modelId="{FE9F2081-32DA-41A4-9385-06D03D8C7845}" type="presParOf" srcId="{0E25150C-8EE2-4356-B5B0-A05062B262E0}" destId="{7C16F583-ADD0-44B0-8D25-05AAF5D5E2C8}" srcOrd="15" destOrd="0" presId="urn:microsoft.com/office/officeart/2008/layout/HexagonCluster"/>
    <dgm:cxn modelId="{2D71E426-B747-4A38-9EA5-8DB77121A575}" type="presParOf" srcId="{7C16F583-ADD0-44B0-8D25-05AAF5D5E2C8}" destId="{A872A362-3F19-45B4-8325-294276F94112}" srcOrd="0" destOrd="0" presId="urn:microsoft.com/office/officeart/2008/layout/HexagonCluster"/>
    <dgm:cxn modelId="{58099016-3F49-4B56-9F11-BAB272DD9D16}" type="presParOf" srcId="{0E25150C-8EE2-4356-B5B0-A05062B262E0}" destId="{3454F032-1A64-4BE7-A412-169830F8E2C0}" srcOrd="16" destOrd="0" presId="urn:microsoft.com/office/officeart/2008/layout/HexagonCluster"/>
    <dgm:cxn modelId="{140641C9-E166-4541-99E2-E9D1EB0705B4}" type="presParOf" srcId="{3454F032-1A64-4BE7-A412-169830F8E2C0}" destId="{F6757953-DFCE-47FB-A0D2-49409696037F}" srcOrd="0" destOrd="0" presId="urn:microsoft.com/office/officeart/2008/layout/HexagonCluster"/>
    <dgm:cxn modelId="{57606D44-08C9-47BA-ABCC-F91C71463EE8}" type="presParOf" srcId="{0E25150C-8EE2-4356-B5B0-A05062B262E0}" destId="{BD82F2FA-E699-4E43-8FD4-ACDF80A6076F}" srcOrd="17" destOrd="0" presId="urn:microsoft.com/office/officeart/2008/layout/HexagonCluster"/>
    <dgm:cxn modelId="{8CE1D9DF-43EF-4228-A227-4811185580D1}" type="presParOf" srcId="{BD82F2FA-E699-4E43-8FD4-ACDF80A6076F}" destId="{012E71D8-9109-4B98-A6BF-2D673A719856}" srcOrd="0" destOrd="0" presId="urn:microsoft.com/office/officeart/2008/layout/HexagonCluster"/>
    <dgm:cxn modelId="{11318CEB-6365-41A6-A88A-B3BC24DC4D41}" type="presParOf" srcId="{0E25150C-8EE2-4356-B5B0-A05062B262E0}" destId="{5FA99E93-AAFD-4DFA-8F57-9EB24FC5A34F}" srcOrd="18" destOrd="0" presId="urn:microsoft.com/office/officeart/2008/layout/HexagonCluster"/>
    <dgm:cxn modelId="{1EA16DB3-AD80-4D83-8E61-7230FA0521DC}" type="presParOf" srcId="{5FA99E93-AAFD-4DFA-8F57-9EB24FC5A34F}" destId="{B636F434-424B-4334-941A-66EC4846B071}" srcOrd="0" destOrd="0" presId="urn:microsoft.com/office/officeart/2008/layout/HexagonCluster"/>
    <dgm:cxn modelId="{1195238B-8D33-4191-BF1C-C8F4E050DE2F}" type="presParOf" srcId="{0E25150C-8EE2-4356-B5B0-A05062B262E0}" destId="{EC3AE373-E786-4B52-AC4A-3E788B85A53E}" srcOrd="19" destOrd="0" presId="urn:microsoft.com/office/officeart/2008/layout/HexagonCluster"/>
    <dgm:cxn modelId="{614A7C71-9C84-455B-93AB-0FF54045E04D}" type="presParOf" srcId="{EC3AE373-E786-4B52-AC4A-3E788B85A53E}" destId="{F84BC888-2557-4AF1-811A-693B63D7299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 </a:t>
          </a:r>
        </a:p>
        <a:p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5956171E-4A6F-4F28-9E87-BA7865381A9C}" type="pres">
      <dgm:prSet presAssocID="{EBCA590E-7022-4337-B338-952870F1639C}" presName="linear" presStyleCnt="0">
        <dgm:presLayoutVars>
          <dgm:animLvl val="lvl"/>
          <dgm:resizeHandles val="exact"/>
        </dgm:presLayoutVars>
      </dgm:prSet>
      <dgm:spPr/>
    </dgm:pt>
    <dgm:pt modelId="{79B06E5F-AE9D-4F40-9081-E27FB0B9360F}" type="pres">
      <dgm:prSet presAssocID="{3AB5B760-E287-4CC3-8D10-FF8BD3007D24}" presName="parentText" presStyleLbl="node1" presStyleIdx="0" presStyleCnt="1" custScaleY="136767" custLinFactNeighborX="4060" custLinFactNeighborY="97026">
        <dgm:presLayoutVars>
          <dgm:chMax val="0"/>
          <dgm:bulletEnabled val="1"/>
        </dgm:presLayoutVars>
      </dgm:prSet>
      <dgm:spPr/>
    </dgm:pt>
  </dgm:ptLst>
  <dgm:cxnLst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CB2049DB-0927-4BF2-B8F9-FD8F1FEA3984}" type="presOf" srcId="{EBCA590E-7022-4337-B338-952870F1639C}" destId="{5956171E-4A6F-4F28-9E87-BA7865381A9C}" srcOrd="0" destOrd="0" presId="urn:microsoft.com/office/officeart/2005/8/layout/vList2"/>
    <dgm:cxn modelId="{CA445DFC-4AD8-4E5E-9B70-FA995F9E6331}" type="presOf" srcId="{3AB5B760-E287-4CC3-8D10-FF8BD3007D24}" destId="{79B06E5F-AE9D-4F40-9081-E27FB0B9360F}" srcOrd="0" destOrd="0" presId="urn:microsoft.com/office/officeart/2005/8/layout/vList2"/>
    <dgm:cxn modelId="{32C5BD69-6734-4FE8-957E-1065E0772E5E}" type="presParOf" srcId="{5956171E-4A6F-4F28-9E87-BA7865381A9C}" destId="{79B06E5F-AE9D-4F40-9081-E27FB0B93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 </a:t>
          </a:r>
        </a:p>
        <a:p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5956171E-4A6F-4F28-9E87-BA7865381A9C}" type="pres">
      <dgm:prSet presAssocID="{EBCA590E-7022-4337-B338-952870F1639C}" presName="linear" presStyleCnt="0">
        <dgm:presLayoutVars>
          <dgm:animLvl val="lvl"/>
          <dgm:resizeHandles val="exact"/>
        </dgm:presLayoutVars>
      </dgm:prSet>
      <dgm:spPr/>
    </dgm:pt>
    <dgm:pt modelId="{79B06E5F-AE9D-4F40-9081-E27FB0B9360F}" type="pres">
      <dgm:prSet presAssocID="{3AB5B760-E287-4CC3-8D10-FF8BD3007D24}" presName="parentText" presStyleLbl="node1" presStyleIdx="0" presStyleCnt="1" custScaleY="136767">
        <dgm:presLayoutVars>
          <dgm:chMax val="0"/>
          <dgm:bulletEnabled val="1"/>
        </dgm:presLayoutVars>
      </dgm:prSet>
      <dgm:spPr/>
    </dgm:pt>
  </dgm:ptLst>
  <dgm:cxnLst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CB2049DB-0927-4BF2-B8F9-FD8F1FEA3984}" type="presOf" srcId="{EBCA590E-7022-4337-B338-952870F1639C}" destId="{5956171E-4A6F-4F28-9E87-BA7865381A9C}" srcOrd="0" destOrd="0" presId="urn:microsoft.com/office/officeart/2005/8/layout/vList2"/>
    <dgm:cxn modelId="{CA445DFC-4AD8-4E5E-9B70-FA995F9E6331}" type="presOf" srcId="{3AB5B760-E287-4CC3-8D10-FF8BD3007D24}" destId="{79B06E5F-AE9D-4F40-9081-E27FB0B9360F}" srcOrd="0" destOrd="0" presId="urn:microsoft.com/office/officeart/2005/8/layout/vList2"/>
    <dgm:cxn modelId="{32C5BD69-6734-4FE8-957E-1065E0772E5E}" type="presParOf" srcId="{5956171E-4A6F-4F28-9E87-BA7865381A9C}" destId="{79B06E5F-AE9D-4F40-9081-E27FB0B93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 </a:t>
          </a:r>
        </a:p>
        <a:p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5956171E-4A6F-4F28-9E87-BA7865381A9C}" type="pres">
      <dgm:prSet presAssocID="{EBCA590E-7022-4337-B338-952870F1639C}" presName="linear" presStyleCnt="0">
        <dgm:presLayoutVars>
          <dgm:animLvl val="lvl"/>
          <dgm:resizeHandles val="exact"/>
        </dgm:presLayoutVars>
      </dgm:prSet>
      <dgm:spPr/>
    </dgm:pt>
    <dgm:pt modelId="{79B06E5F-AE9D-4F40-9081-E27FB0B9360F}" type="pres">
      <dgm:prSet presAssocID="{3AB5B760-E287-4CC3-8D10-FF8BD3007D24}" presName="parentText" presStyleLbl="node1" presStyleIdx="0" presStyleCnt="1" custScaleY="136767">
        <dgm:presLayoutVars>
          <dgm:chMax val="0"/>
          <dgm:bulletEnabled val="1"/>
        </dgm:presLayoutVars>
      </dgm:prSet>
      <dgm:spPr/>
    </dgm:pt>
  </dgm:ptLst>
  <dgm:cxnLst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CB2049DB-0927-4BF2-B8F9-FD8F1FEA3984}" type="presOf" srcId="{EBCA590E-7022-4337-B338-952870F1639C}" destId="{5956171E-4A6F-4F28-9E87-BA7865381A9C}" srcOrd="0" destOrd="0" presId="urn:microsoft.com/office/officeart/2005/8/layout/vList2"/>
    <dgm:cxn modelId="{CA445DFC-4AD8-4E5E-9B70-FA995F9E6331}" type="presOf" srcId="{3AB5B760-E287-4CC3-8D10-FF8BD3007D24}" destId="{79B06E5F-AE9D-4F40-9081-E27FB0B9360F}" srcOrd="0" destOrd="0" presId="urn:microsoft.com/office/officeart/2005/8/layout/vList2"/>
    <dgm:cxn modelId="{32C5BD69-6734-4FE8-957E-1065E0772E5E}" type="presParOf" srcId="{5956171E-4A6F-4F28-9E87-BA7865381A9C}" destId="{79B06E5F-AE9D-4F40-9081-E27FB0B93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AB5B760-E287-4CC3-8D10-FF8BD3007D24}">
      <dgm:prSet custT="1"/>
      <dgm:spPr/>
      <dgm:t>
        <a:bodyPr/>
        <a:lstStyle/>
        <a:p>
          <a:pPr algn="l"/>
          <a:r>
            <a:rPr lang="en-US" sz="2000" dirty="0" err="1"/>
            <a:t>Seguir</a:t>
          </a:r>
          <a:r>
            <a:rPr lang="en-US" sz="2000" dirty="0"/>
            <a:t> los </a:t>
          </a:r>
          <a:r>
            <a:rPr lang="en-US" sz="2000" dirty="0" err="1"/>
            <a:t>métodos</a:t>
          </a:r>
          <a:r>
            <a:rPr lang="en-US" sz="2000" dirty="0"/>
            <a:t> del medio de </a:t>
          </a:r>
          <a:r>
            <a:rPr lang="en-US" sz="2000" dirty="0" err="1"/>
            <a:t>recolección</a:t>
          </a:r>
          <a:r>
            <a:rPr lang="en-US" sz="2000" dirty="0"/>
            <a:t> de </a:t>
          </a:r>
          <a:r>
            <a:rPr lang="en-US" sz="2000" dirty="0" err="1"/>
            <a:t>acuerdo</a:t>
          </a:r>
          <a:r>
            <a:rPr lang="en-US" sz="2000" dirty="0"/>
            <a:t> con los </a:t>
          </a:r>
          <a:r>
            <a:rPr lang="en-US" sz="2000" dirty="0" err="1"/>
            <a:t>objetos</a:t>
          </a:r>
          <a:r>
            <a:rPr lang="en-US" sz="2000" dirty="0"/>
            <a:t> </a:t>
          </a:r>
          <a:r>
            <a:rPr lang="en-US" sz="2000" dirty="0" err="1"/>
            <a:t>digitales</a:t>
          </a:r>
          <a:r>
            <a:rPr lang="en-US" sz="2000" dirty="0"/>
            <a:t> </a:t>
          </a:r>
          <a:r>
            <a:rPr lang="en-US" sz="2000" dirty="0" err="1"/>
            <a:t>requeridos</a:t>
          </a:r>
          <a:r>
            <a:rPr lang="en-US" sz="2000" dirty="0"/>
            <a:t>, </a:t>
          </a:r>
        </a:p>
        <a:p>
          <a:pPr algn="l"/>
          <a:r>
            <a:rPr lang="en-US" sz="2000" dirty="0" err="1"/>
            <a:t>Aprender</a:t>
          </a:r>
          <a:r>
            <a:rPr lang="en-US" sz="2000" dirty="0"/>
            <a:t>  </a:t>
          </a:r>
          <a:r>
            <a:rPr lang="en-US" sz="2000" dirty="0" err="1"/>
            <a:t>como</a:t>
          </a:r>
          <a:r>
            <a:rPr lang="en-US" sz="2000" dirty="0"/>
            <a:t> los </a:t>
          </a:r>
          <a:r>
            <a:rPr lang="en-US" sz="2000" dirty="0" err="1"/>
            <a:t>dispositivos</a:t>
          </a:r>
          <a:r>
            <a:rPr lang="en-US" sz="2000" dirty="0"/>
            <a:t> </a:t>
          </a:r>
          <a:r>
            <a:rPr lang="en-US" sz="2000" dirty="0" err="1"/>
            <a:t>utilizan</a:t>
          </a:r>
          <a:r>
            <a:rPr lang="en-US" sz="2000" dirty="0"/>
            <a:t> los </a:t>
          </a:r>
          <a:r>
            <a:rPr lang="en-US" sz="2000" dirty="0" err="1"/>
            <a:t>objetos</a:t>
          </a:r>
          <a:r>
            <a:rPr lang="en-US" sz="2000" dirty="0"/>
            <a:t> </a:t>
          </a:r>
          <a:r>
            <a:rPr lang="en-US" sz="2000" dirty="0" err="1"/>
            <a:t>digitales</a:t>
          </a:r>
          <a:endParaRPr lang="en-US" sz="2000" dirty="0"/>
        </a:p>
        <a:p>
          <a:pPr algn="l"/>
          <a:r>
            <a:rPr lang="en-US" sz="2000" dirty="0" err="1"/>
            <a:t>Identificar</a:t>
          </a:r>
          <a:r>
            <a:rPr lang="en-US" sz="2000" dirty="0"/>
            <a:t> los </a:t>
          </a:r>
          <a:r>
            <a:rPr lang="en-US" sz="2000" dirty="0" err="1"/>
            <a:t>objetos</a:t>
          </a:r>
          <a:r>
            <a:rPr lang="en-US" sz="2000" dirty="0"/>
            <a:t> y </a:t>
          </a:r>
          <a:r>
            <a:rPr lang="en-US" sz="2000" dirty="0" err="1"/>
            <a:t>dispositivos</a:t>
          </a:r>
          <a:r>
            <a:rPr lang="en-US" sz="2000" dirty="0"/>
            <a:t> que se </a:t>
          </a:r>
          <a:r>
            <a:rPr lang="en-US" sz="2000" dirty="0" err="1"/>
            <a:t>pueden</a:t>
          </a:r>
          <a:r>
            <a:rPr lang="en-US" sz="2000" dirty="0"/>
            <a:t> combiner y </a:t>
          </a:r>
          <a:r>
            <a:rPr lang="en-US" sz="2000" dirty="0" err="1"/>
            <a:t>generar</a:t>
          </a:r>
          <a:r>
            <a:rPr lang="en-US" sz="2000" dirty="0"/>
            <a:t> </a:t>
          </a:r>
          <a:r>
            <a:rPr lang="en-US" sz="2000" dirty="0" err="1"/>
            <a:t>resultados</a:t>
          </a:r>
          <a:r>
            <a:rPr lang="en-US" sz="2000" dirty="0"/>
            <a:t> con </a:t>
          </a:r>
          <a:r>
            <a:rPr lang="en-US" sz="2000" dirty="0" err="1"/>
            <a:t>eéstos</a:t>
          </a:r>
          <a:r>
            <a:rPr lang="en-US" sz="2000" dirty="0"/>
            <a:t>. </a:t>
          </a:r>
        </a:p>
        <a:p>
          <a:pPr algn="l"/>
          <a:r>
            <a:rPr lang="en-US" sz="2000" dirty="0" err="1"/>
            <a:t>Usar</a:t>
          </a:r>
          <a:r>
            <a:rPr lang="en-US" sz="2000" dirty="0"/>
            <a:t> los websites </a:t>
          </a:r>
          <a:r>
            <a:rPr lang="en-US" sz="2000" dirty="0" err="1"/>
            <a:t>ya</a:t>
          </a:r>
          <a:r>
            <a:rPr lang="en-US" sz="2000" dirty="0"/>
            <a:t> </a:t>
          </a:r>
          <a:r>
            <a:rPr lang="en-US" sz="2000" dirty="0" err="1"/>
            <a:t>archivados</a:t>
          </a:r>
          <a:r>
            <a:rPr lang="en-US" sz="2000" dirty="0"/>
            <a:t>.</a:t>
          </a:r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2B4F4195-C251-45CF-A09E-2BF37FA7D1FB}" type="pres">
      <dgm:prSet presAssocID="{EBCA590E-7022-4337-B338-952870F163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191056-660A-485A-A93D-283CBDB0EEA5}" type="pres">
      <dgm:prSet presAssocID="{3AB5B760-E287-4CC3-8D10-FF8BD3007D24}" presName="hierRoot1" presStyleCnt="0"/>
      <dgm:spPr/>
    </dgm:pt>
    <dgm:pt modelId="{FFFB077A-10A2-4AF0-98B5-8728D6699046}" type="pres">
      <dgm:prSet presAssocID="{3AB5B760-E287-4CC3-8D10-FF8BD3007D24}" presName="composite" presStyleCnt="0"/>
      <dgm:spPr/>
    </dgm:pt>
    <dgm:pt modelId="{E56ABE35-37C9-4BCA-8FAB-B875CD1710D6}" type="pres">
      <dgm:prSet presAssocID="{3AB5B760-E287-4CC3-8D10-FF8BD3007D24}" presName="background" presStyleLbl="node0" presStyleIdx="0" presStyleCnt="1"/>
      <dgm:spPr/>
    </dgm:pt>
    <dgm:pt modelId="{94194A57-E026-4D63-8567-361B1A5ACFFC}" type="pres">
      <dgm:prSet presAssocID="{3AB5B760-E287-4CC3-8D10-FF8BD3007D24}" presName="text" presStyleLbl="fgAcc0" presStyleIdx="0" presStyleCnt="1">
        <dgm:presLayoutVars>
          <dgm:chPref val="3"/>
        </dgm:presLayoutVars>
      </dgm:prSet>
      <dgm:spPr/>
    </dgm:pt>
    <dgm:pt modelId="{B626B5E0-FC75-488A-AFE3-B5D3C8A83C35}" type="pres">
      <dgm:prSet presAssocID="{3AB5B760-E287-4CC3-8D10-FF8BD3007D24}" presName="hierChild2" presStyleCnt="0"/>
      <dgm:spPr/>
    </dgm:pt>
  </dgm:ptLst>
  <dgm:cxnLst>
    <dgm:cxn modelId="{B65AF883-3618-4A3D-BC03-9CBF83514739}" type="presOf" srcId="{3AB5B760-E287-4CC3-8D10-FF8BD3007D24}" destId="{94194A57-E026-4D63-8567-361B1A5ACFFC}" srcOrd="0" destOrd="0" presId="urn:microsoft.com/office/officeart/2005/8/layout/hierarchy1"/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2425E3FD-FE50-48A1-94EC-DB18BC318EA9}" type="presOf" srcId="{EBCA590E-7022-4337-B338-952870F1639C}" destId="{2B4F4195-C251-45CF-A09E-2BF37FA7D1FB}" srcOrd="0" destOrd="0" presId="urn:microsoft.com/office/officeart/2005/8/layout/hierarchy1"/>
    <dgm:cxn modelId="{1014561B-9198-4E54-AA84-75B6D1DF8FE3}" type="presParOf" srcId="{2B4F4195-C251-45CF-A09E-2BF37FA7D1FB}" destId="{F4191056-660A-485A-A93D-283CBDB0EEA5}" srcOrd="0" destOrd="0" presId="urn:microsoft.com/office/officeart/2005/8/layout/hierarchy1"/>
    <dgm:cxn modelId="{FCE125C5-FB73-421D-BF77-B914AB3FB02B}" type="presParOf" srcId="{F4191056-660A-485A-A93D-283CBDB0EEA5}" destId="{FFFB077A-10A2-4AF0-98B5-8728D6699046}" srcOrd="0" destOrd="0" presId="urn:microsoft.com/office/officeart/2005/8/layout/hierarchy1"/>
    <dgm:cxn modelId="{C5FEFD87-AB23-46EB-A03F-FD81F328CECD}" type="presParOf" srcId="{FFFB077A-10A2-4AF0-98B5-8728D6699046}" destId="{E56ABE35-37C9-4BCA-8FAB-B875CD1710D6}" srcOrd="0" destOrd="0" presId="urn:microsoft.com/office/officeart/2005/8/layout/hierarchy1"/>
    <dgm:cxn modelId="{D9E7B883-BFCA-4960-936D-752C986FEC7B}" type="presParOf" srcId="{FFFB077A-10A2-4AF0-98B5-8728D6699046}" destId="{94194A57-E026-4D63-8567-361B1A5ACFFC}" srcOrd="1" destOrd="0" presId="urn:microsoft.com/office/officeart/2005/8/layout/hierarchy1"/>
    <dgm:cxn modelId="{BF25B033-5672-4B04-A605-D88931AAA432}" type="presParOf" srcId="{F4191056-660A-485A-A93D-283CBDB0EEA5}" destId="{B626B5E0-FC75-488A-AFE3-B5D3C8A83C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En la WEB se </a:t>
          </a:r>
          <a:r>
            <a:rPr lang="en-US" dirty="0" err="1"/>
            <a:t>tiene</a:t>
          </a:r>
          <a:r>
            <a:rPr lang="en-US" dirty="0"/>
            <a:t> el </a:t>
          </a:r>
          <a:r>
            <a:rPr lang="en-US" dirty="0" err="1"/>
            <a:t>concepto</a:t>
          </a:r>
          <a:r>
            <a:rPr lang="en-US" dirty="0"/>
            <a:t> de </a:t>
          </a:r>
          <a:r>
            <a:rPr lang="en-US" dirty="0" err="1"/>
            <a:t>esferas</a:t>
          </a:r>
          <a:r>
            <a:rPr lang="en-US" dirty="0"/>
            <a:t> – spheres,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fuentes</a:t>
          </a:r>
          <a:r>
            <a:rPr lang="en-US" dirty="0"/>
            <a:t> de </a:t>
          </a:r>
          <a:r>
            <a:rPr lang="en-US" dirty="0" err="1"/>
            <a:t>datos</a:t>
          </a:r>
          <a:r>
            <a:rPr lang="en-US" dirty="0"/>
            <a:t>:</a:t>
          </a:r>
        </a:p>
        <a:p>
          <a:r>
            <a:rPr lang="en-US" dirty="0"/>
            <a:t>Web sphere</a:t>
          </a:r>
        </a:p>
        <a:p>
          <a:r>
            <a:rPr lang="en-US" dirty="0"/>
            <a:t>Blog sphere</a:t>
          </a:r>
        </a:p>
        <a:p>
          <a:r>
            <a:rPr lang="en-US" dirty="0"/>
            <a:t>News sphere</a:t>
          </a:r>
        </a:p>
        <a:p>
          <a:r>
            <a:rPr lang="en-US" dirty="0"/>
            <a:t>Que son </a:t>
          </a:r>
          <a:r>
            <a:rPr lang="en-US" dirty="0" err="1"/>
            <a:t>motores</a:t>
          </a:r>
          <a:r>
            <a:rPr lang="en-US" dirty="0"/>
            <a:t> </a:t>
          </a:r>
          <a:r>
            <a:rPr lang="en-US" dirty="0" err="1"/>
            <a:t>construídos</a:t>
          </a:r>
          <a:r>
            <a:rPr lang="en-US" dirty="0"/>
            <a:t> en </a:t>
          </a:r>
          <a:r>
            <a:rPr lang="en-US" dirty="0" err="1"/>
            <a:t>diferentes</a:t>
          </a:r>
          <a:r>
            <a:rPr lang="en-US" dirty="0"/>
            <a:t> </a:t>
          </a:r>
          <a:r>
            <a:rPr lang="en-US" dirty="0" err="1"/>
            <a:t>espacios</a:t>
          </a:r>
          <a:r>
            <a:rPr lang="en-US" dirty="0"/>
            <a:t> y a </a:t>
          </a:r>
          <a:r>
            <a:rPr lang="en-US" dirty="0" err="1"/>
            <a:t>partir</a:t>
          </a:r>
          <a:r>
            <a:rPr lang="en-US" dirty="0"/>
            <a:t> de los </a:t>
          </a:r>
          <a:r>
            <a:rPr lang="en-US" dirty="0" err="1"/>
            <a:t>cuáles</a:t>
          </a:r>
          <a:r>
            <a:rPr lang="en-US" dirty="0"/>
            <a:t> se </a:t>
          </a:r>
          <a:r>
            <a:rPr lang="en-US" dirty="0" err="1"/>
            <a:t>obtiene</a:t>
          </a:r>
          <a:r>
            <a:rPr lang="en-US" dirty="0"/>
            <a:t> la </a:t>
          </a:r>
          <a:r>
            <a:rPr lang="en-US" dirty="0" err="1"/>
            <a:t>información</a:t>
          </a:r>
          <a:r>
            <a:rPr lang="en-US" dirty="0"/>
            <a:t> en </a:t>
          </a:r>
          <a:r>
            <a:rPr lang="en-US" dirty="0" err="1"/>
            <a:t>línea</a:t>
          </a:r>
          <a:r>
            <a:rPr lang="en-US" dirty="0"/>
            <a:t> para las </a:t>
          </a:r>
          <a:r>
            <a:rPr lang="en-US" dirty="0" err="1"/>
            <a:t>investigaciones</a:t>
          </a:r>
          <a:r>
            <a:rPr lang="en-US" dirty="0"/>
            <a:t>.</a:t>
          </a:r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5956171E-4A6F-4F28-9E87-BA7865381A9C}" type="pres">
      <dgm:prSet presAssocID="{EBCA590E-7022-4337-B338-952870F1639C}" presName="linear" presStyleCnt="0">
        <dgm:presLayoutVars>
          <dgm:animLvl val="lvl"/>
          <dgm:resizeHandles val="exact"/>
        </dgm:presLayoutVars>
      </dgm:prSet>
      <dgm:spPr/>
    </dgm:pt>
    <dgm:pt modelId="{79B06E5F-AE9D-4F40-9081-E27FB0B9360F}" type="pres">
      <dgm:prSet presAssocID="{3AB5B760-E287-4CC3-8D10-FF8BD3007D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CB2049DB-0927-4BF2-B8F9-FD8F1FEA3984}" type="presOf" srcId="{EBCA590E-7022-4337-B338-952870F1639C}" destId="{5956171E-4A6F-4F28-9E87-BA7865381A9C}" srcOrd="0" destOrd="0" presId="urn:microsoft.com/office/officeart/2005/8/layout/vList2"/>
    <dgm:cxn modelId="{CA445DFC-4AD8-4E5E-9B70-FA995F9E6331}" type="presOf" srcId="{3AB5B760-E287-4CC3-8D10-FF8BD3007D24}" destId="{79B06E5F-AE9D-4F40-9081-E27FB0B9360F}" srcOrd="0" destOrd="0" presId="urn:microsoft.com/office/officeart/2005/8/layout/vList2"/>
    <dgm:cxn modelId="{32C5BD69-6734-4FE8-957E-1065E0772E5E}" type="presParOf" srcId="{5956171E-4A6F-4F28-9E87-BA7865381A9C}" destId="{79B06E5F-AE9D-4F40-9081-E27FB0B93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Medios</a:t>
          </a:r>
          <a:r>
            <a:rPr lang="en-US" dirty="0"/>
            <a:t> </a:t>
          </a:r>
          <a:r>
            <a:rPr lang="en-US" dirty="0" err="1"/>
            <a:t>digitales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estudio</a:t>
          </a:r>
          <a:r>
            <a:rPr lang="en-US" dirty="0"/>
            <a:t> de </a:t>
          </a:r>
          <a:r>
            <a:rPr lang="en-US" dirty="0" err="1"/>
            <a:t>aquello</a:t>
          </a:r>
          <a:r>
            <a:rPr lang="en-US" dirty="0"/>
            <a:t> que es </a:t>
          </a:r>
          <a:r>
            <a:rPr lang="en-US" dirty="0" err="1"/>
            <a:t>digitalizado</a:t>
          </a:r>
          <a:r>
            <a:rPr lang="en-US" dirty="0"/>
            <a:t> y </a:t>
          </a:r>
          <a:r>
            <a:rPr lang="en-US" dirty="0" err="1"/>
            <a:t>escaneado</a:t>
          </a:r>
          <a:r>
            <a:rPr lang="en-US" dirty="0"/>
            <a:t> para </a:t>
          </a:r>
          <a:r>
            <a:rPr lang="en-US" dirty="0" err="1"/>
            <a:t>utilizar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resultado</a:t>
          </a:r>
          <a:r>
            <a:rPr lang="en-US" dirty="0"/>
            <a:t>.</a:t>
          </a:r>
        </a:p>
        <a:p>
          <a:endParaRPr lang="en-US" dirty="0"/>
        </a:p>
        <a:p>
          <a:r>
            <a:rPr lang="en-US" dirty="0" err="1"/>
            <a:t>Uso</a:t>
          </a:r>
          <a:r>
            <a:rPr lang="en-US" dirty="0"/>
            <a:t> de </a:t>
          </a:r>
          <a:r>
            <a:rPr lang="en-US" dirty="0" err="1"/>
            <a:t>medios</a:t>
          </a:r>
          <a:r>
            <a:rPr lang="en-US" dirty="0"/>
            <a:t> </a:t>
          </a:r>
          <a:r>
            <a:rPr lang="en-US" dirty="0" err="1"/>
            <a:t>nativamente</a:t>
          </a:r>
          <a:r>
            <a:rPr lang="en-US" dirty="0"/>
            <a:t> </a:t>
          </a:r>
          <a:r>
            <a:rPr lang="en-US" dirty="0" err="1"/>
            <a:t>digitales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los blog-post, a </a:t>
          </a:r>
          <a:r>
            <a:rPr lang="en-US" dirty="0" err="1"/>
            <a:t>diferencia</a:t>
          </a:r>
          <a:r>
            <a:rPr lang="en-US" dirty="0"/>
            <a:t> de </a:t>
          </a:r>
          <a:r>
            <a:rPr lang="en-US" dirty="0" err="1"/>
            <a:t>usar</a:t>
          </a:r>
          <a:r>
            <a:rPr lang="en-US" dirty="0"/>
            <a:t> </a:t>
          </a:r>
          <a:r>
            <a:rPr lang="en-US" dirty="0" err="1"/>
            <a:t>datos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</a:t>
          </a:r>
          <a:r>
            <a:rPr lang="en-US" dirty="0" err="1"/>
            <a:t>digitalizados</a:t>
          </a:r>
          <a:r>
            <a:rPr lang="en-US" dirty="0"/>
            <a:t> y </a:t>
          </a:r>
          <a:r>
            <a:rPr lang="en-US" dirty="0" err="1"/>
            <a:t>cargados</a:t>
          </a:r>
          <a:r>
            <a:rPr lang="en-US" dirty="0"/>
            <a:t> en un </a:t>
          </a:r>
          <a:r>
            <a:rPr lang="en-US" dirty="0" err="1"/>
            <a:t>dispositivo</a:t>
          </a:r>
          <a:r>
            <a:rPr lang="en-US" dirty="0"/>
            <a:t> o en la web</a:t>
          </a:r>
        </a:p>
        <a:p>
          <a:endParaRPr lang="en-US" dirty="0"/>
        </a:p>
        <a:p>
          <a:r>
            <a:rPr lang="en-US" dirty="0" err="1"/>
            <a:t>Esta</a:t>
          </a:r>
          <a:r>
            <a:rPr lang="en-US" dirty="0"/>
            <a:t> </a:t>
          </a:r>
          <a:r>
            <a:rPr lang="en-US" dirty="0" err="1"/>
            <a:t>diferencia</a:t>
          </a:r>
          <a:r>
            <a:rPr lang="en-US" dirty="0"/>
            <a:t> cambia la forma de </a:t>
          </a:r>
          <a:r>
            <a:rPr lang="en-US" dirty="0" err="1"/>
            <a:t>realizar</a:t>
          </a:r>
          <a:r>
            <a:rPr lang="en-US" dirty="0"/>
            <a:t> </a:t>
          </a:r>
          <a:r>
            <a:rPr lang="en-US" dirty="0" err="1"/>
            <a:t>investigación</a:t>
          </a:r>
          <a:r>
            <a:rPr lang="en-US" dirty="0"/>
            <a:t> en internet?.</a:t>
          </a:r>
        </a:p>
        <a:p>
          <a:r>
            <a:rPr lang="en-US" dirty="0" err="1"/>
            <a:t>Cambian</a:t>
          </a:r>
          <a:r>
            <a:rPr lang="en-US" dirty="0"/>
            <a:t> los </a:t>
          </a:r>
          <a:r>
            <a:rPr lang="en-US" dirty="0" err="1"/>
            <a:t>objetos</a:t>
          </a:r>
          <a:r>
            <a:rPr lang="en-US" dirty="0"/>
            <a:t> y los </a:t>
          </a:r>
          <a:r>
            <a:rPr lang="en-US" dirty="0" err="1"/>
            <a:t>contenidos</a:t>
          </a:r>
          <a:r>
            <a:rPr lang="en-US" dirty="0"/>
            <a:t> de </a:t>
          </a:r>
          <a:r>
            <a:rPr lang="en-US" dirty="0" err="1"/>
            <a:t>acuerdo</a:t>
          </a:r>
          <a:r>
            <a:rPr lang="en-US" dirty="0"/>
            <a:t> con el medio?</a:t>
          </a:r>
        </a:p>
        <a:p>
          <a:endParaRPr lang="en-US" dirty="0"/>
        </a:p>
        <a:p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5956171E-4A6F-4F28-9E87-BA7865381A9C}" type="pres">
      <dgm:prSet presAssocID="{EBCA590E-7022-4337-B338-952870F1639C}" presName="linear" presStyleCnt="0">
        <dgm:presLayoutVars>
          <dgm:animLvl val="lvl"/>
          <dgm:resizeHandles val="exact"/>
        </dgm:presLayoutVars>
      </dgm:prSet>
      <dgm:spPr/>
    </dgm:pt>
    <dgm:pt modelId="{79B06E5F-AE9D-4F40-9081-E27FB0B9360F}" type="pres">
      <dgm:prSet presAssocID="{3AB5B760-E287-4CC3-8D10-FF8BD3007D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CB2049DB-0927-4BF2-B8F9-FD8F1FEA3984}" type="presOf" srcId="{EBCA590E-7022-4337-B338-952870F1639C}" destId="{5956171E-4A6F-4F28-9E87-BA7865381A9C}" srcOrd="0" destOrd="0" presId="urn:microsoft.com/office/officeart/2005/8/layout/vList2"/>
    <dgm:cxn modelId="{CA445DFC-4AD8-4E5E-9B70-FA995F9E6331}" type="presOf" srcId="{3AB5B760-E287-4CC3-8D10-FF8BD3007D24}" destId="{79B06E5F-AE9D-4F40-9081-E27FB0B9360F}" srcOrd="0" destOrd="0" presId="urn:microsoft.com/office/officeart/2005/8/layout/vList2"/>
    <dgm:cxn modelId="{32C5BD69-6734-4FE8-957E-1065E0772E5E}" type="presParOf" srcId="{5956171E-4A6F-4F28-9E87-BA7865381A9C}" destId="{79B06E5F-AE9D-4F40-9081-E27FB0B93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/>
      <dgm:t>
        <a:bodyPr/>
        <a:lstStyle/>
        <a:p>
          <a:pPr algn="ctr"/>
          <a:r>
            <a:rPr lang="es-ES" dirty="0"/>
            <a:t>La forma de obtener los datos compromete los métodos virtuales los cuales importan  a los medios los métodos estándar de las ciencias sociales y humanidades.</a:t>
          </a:r>
        </a:p>
        <a:p>
          <a:pPr algn="ctr"/>
          <a:r>
            <a:rPr lang="es-ES" dirty="0"/>
            <a:t>Qué tipo de investigación se puede realizar con datos digitalizados o con datos nativamente digitales?  Es la pregunta que Rogers plantea..</a:t>
          </a:r>
        </a:p>
        <a:p>
          <a:pPr algn="ctr"/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8490D694-5F59-4614-AABF-2CFA0BE18917}">
      <dgm:prSet/>
      <dgm:spPr/>
      <dgm:t>
        <a:bodyPr/>
        <a:lstStyle/>
        <a:p>
          <a:r>
            <a:rPr lang="en-US" dirty="0"/>
            <a:t>Rogers </a:t>
          </a:r>
          <a:r>
            <a:rPr lang="en-US" dirty="0" err="1"/>
            <a:t>plantea</a:t>
          </a:r>
          <a:r>
            <a:rPr lang="en-US" dirty="0"/>
            <a:t>: </a:t>
          </a:r>
          <a:r>
            <a:rPr lang="en-US" dirty="0" err="1"/>
            <a:t>Investigaciones</a:t>
          </a:r>
          <a:r>
            <a:rPr lang="en-US" dirty="0"/>
            <a:t> en la WEB con:</a:t>
          </a:r>
        </a:p>
        <a:p>
          <a:r>
            <a:rPr lang="en-US" dirty="0" err="1"/>
            <a:t>Nuevos</a:t>
          </a:r>
          <a:r>
            <a:rPr lang="en-US" dirty="0"/>
            <a:t> </a:t>
          </a:r>
          <a:r>
            <a:rPr lang="en-US" dirty="0" err="1"/>
            <a:t>medios</a:t>
          </a:r>
          <a:r>
            <a:rPr lang="en-US" dirty="0"/>
            <a:t> y </a:t>
          </a:r>
        </a:p>
        <a:p>
          <a:r>
            <a:rPr lang="en-US" dirty="0" err="1"/>
            <a:t>Cultura</a:t>
          </a:r>
          <a:r>
            <a:rPr lang="en-US" dirty="0"/>
            <a:t> digital  </a:t>
          </a:r>
          <a:r>
            <a:rPr lang="en-US" dirty="0" err="1"/>
            <a:t>cultura</a:t>
          </a:r>
          <a:r>
            <a:rPr lang="en-US" dirty="0"/>
            <a:t> online.</a:t>
          </a:r>
        </a:p>
        <a:p>
          <a:endParaRPr lang="en-US" dirty="0"/>
        </a:p>
        <a:p>
          <a:endParaRPr lang="en-US" dirty="0"/>
        </a:p>
      </dgm:t>
    </dgm:pt>
    <dgm:pt modelId="{5834A792-9BBD-4A27-B804-E858F814372A}" type="parTrans" cxnId="{D11D2BA1-99B2-4AED-8CE6-80CE650F1881}">
      <dgm:prSet/>
      <dgm:spPr/>
      <dgm:t>
        <a:bodyPr/>
        <a:lstStyle/>
        <a:p>
          <a:endParaRPr lang="en-US"/>
        </a:p>
      </dgm:t>
    </dgm:pt>
    <dgm:pt modelId="{3A5DA37E-8A5D-436B-8389-C22DDDD27CA9}" type="sibTrans" cxnId="{D11D2BA1-99B2-4AED-8CE6-80CE650F1881}">
      <dgm:prSet/>
      <dgm:spPr/>
      <dgm:t>
        <a:bodyPr/>
        <a:lstStyle/>
        <a:p>
          <a:endParaRPr lang="en-US"/>
        </a:p>
      </dgm:t>
    </dgm:pt>
    <dgm:pt modelId="{03557CE9-F9F4-4456-8E6D-02A29F06BA09}" type="pres">
      <dgm:prSet presAssocID="{EBCA590E-7022-4337-B338-952870F163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DC1667-403D-4250-8795-7F433894E090}" type="pres">
      <dgm:prSet presAssocID="{3AB5B760-E287-4CC3-8D10-FF8BD3007D24}" presName="hierRoot1" presStyleCnt="0"/>
      <dgm:spPr/>
    </dgm:pt>
    <dgm:pt modelId="{6905ABEA-E049-414D-B950-019E4F74C6A4}" type="pres">
      <dgm:prSet presAssocID="{3AB5B760-E287-4CC3-8D10-FF8BD3007D24}" presName="composite" presStyleCnt="0"/>
      <dgm:spPr/>
    </dgm:pt>
    <dgm:pt modelId="{228047F6-E6B6-4A31-A30B-9EACDBDC6351}" type="pres">
      <dgm:prSet presAssocID="{3AB5B760-E287-4CC3-8D10-FF8BD3007D24}" presName="background" presStyleLbl="node0" presStyleIdx="0" presStyleCnt="2"/>
      <dgm:spPr>
        <a:solidFill>
          <a:schemeClr val="accent4">
            <a:lumMod val="75000"/>
          </a:schemeClr>
        </a:solidFill>
      </dgm:spPr>
    </dgm:pt>
    <dgm:pt modelId="{BF4BEA39-06FB-47D0-B317-54496D1E8AF9}" type="pres">
      <dgm:prSet presAssocID="{3AB5B760-E287-4CC3-8D10-FF8BD3007D24}" presName="text" presStyleLbl="fgAcc0" presStyleIdx="0" presStyleCnt="2">
        <dgm:presLayoutVars>
          <dgm:chPref val="3"/>
        </dgm:presLayoutVars>
      </dgm:prSet>
      <dgm:spPr/>
    </dgm:pt>
    <dgm:pt modelId="{9379EDAE-82CA-4F65-8977-C00826CC7CC0}" type="pres">
      <dgm:prSet presAssocID="{3AB5B760-E287-4CC3-8D10-FF8BD3007D24}" presName="hierChild2" presStyleCnt="0"/>
      <dgm:spPr/>
    </dgm:pt>
    <dgm:pt modelId="{2C171609-EE37-4439-9840-E29AE50E7979}" type="pres">
      <dgm:prSet presAssocID="{8490D694-5F59-4614-AABF-2CFA0BE18917}" presName="hierRoot1" presStyleCnt="0"/>
      <dgm:spPr/>
    </dgm:pt>
    <dgm:pt modelId="{397D3EED-E452-4465-A497-21F9D406436A}" type="pres">
      <dgm:prSet presAssocID="{8490D694-5F59-4614-AABF-2CFA0BE18917}" presName="composite" presStyleCnt="0"/>
      <dgm:spPr/>
    </dgm:pt>
    <dgm:pt modelId="{2F556C40-4A53-4DCF-8269-629840DFB9B2}" type="pres">
      <dgm:prSet presAssocID="{8490D694-5F59-4614-AABF-2CFA0BE18917}" presName="background" presStyleLbl="node0" presStyleIdx="1" presStyleCnt="2"/>
      <dgm:spPr>
        <a:solidFill>
          <a:schemeClr val="accent5">
            <a:lumMod val="75000"/>
          </a:schemeClr>
        </a:solidFill>
      </dgm:spPr>
    </dgm:pt>
    <dgm:pt modelId="{E0706580-F6AD-4013-A49F-D7E25B8D20C4}" type="pres">
      <dgm:prSet presAssocID="{8490D694-5F59-4614-AABF-2CFA0BE18917}" presName="text" presStyleLbl="fgAcc0" presStyleIdx="1" presStyleCnt="2">
        <dgm:presLayoutVars>
          <dgm:chPref val="3"/>
        </dgm:presLayoutVars>
      </dgm:prSet>
      <dgm:spPr/>
    </dgm:pt>
    <dgm:pt modelId="{3EB6C5DD-D8A1-45FD-8A25-E23995B7A4A9}" type="pres">
      <dgm:prSet presAssocID="{8490D694-5F59-4614-AABF-2CFA0BE18917}" presName="hierChild2" presStyleCnt="0"/>
      <dgm:spPr/>
    </dgm:pt>
  </dgm:ptLst>
  <dgm:cxnLst>
    <dgm:cxn modelId="{74635B35-610B-4EA2-BB84-79775B3C9E45}" type="presOf" srcId="{3AB5B760-E287-4CC3-8D10-FF8BD3007D24}" destId="{BF4BEA39-06FB-47D0-B317-54496D1E8AF9}" srcOrd="0" destOrd="0" presId="urn:microsoft.com/office/officeart/2005/8/layout/hierarchy1"/>
    <dgm:cxn modelId="{D11D2BA1-99B2-4AED-8CE6-80CE650F1881}" srcId="{EBCA590E-7022-4337-B338-952870F1639C}" destId="{8490D694-5F59-4614-AABF-2CFA0BE18917}" srcOrd="1" destOrd="0" parTransId="{5834A792-9BBD-4A27-B804-E858F814372A}" sibTransId="{3A5DA37E-8A5D-436B-8389-C22DDDD27CA9}"/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F25677DE-45E1-44BB-B0BD-2FFE607E85EB}" type="presOf" srcId="{8490D694-5F59-4614-AABF-2CFA0BE18917}" destId="{E0706580-F6AD-4013-A49F-D7E25B8D20C4}" srcOrd="0" destOrd="0" presId="urn:microsoft.com/office/officeart/2005/8/layout/hierarchy1"/>
    <dgm:cxn modelId="{375B9CE3-E436-40FF-B315-8DFAE0C7A1A0}" type="presOf" srcId="{EBCA590E-7022-4337-B338-952870F1639C}" destId="{03557CE9-F9F4-4456-8E6D-02A29F06BA09}" srcOrd="0" destOrd="0" presId="urn:microsoft.com/office/officeart/2005/8/layout/hierarchy1"/>
    <dgm:cxn modelId="{1DE91AD9-A312-4D07-93A9-3DF4BA25B303}" type="presParOf" srcId="{03557CE9-F9F4-4456-8E6D-02A29F06BA09}" destId="{A2DC1667-403D-4250-8795-7F433894E090}" srcOrd="0" destOrd="0" presId="urn:microsoft.com/office/officeart/2005/8/layout/hierarchy1"/>
    <dgm:cxn modelId="{195D75E6-FED5-4CBC-9BE0-0E1BF2F67717}" type="presParOf" srcId="{A2DC1667-403D-4250-8795-7F433894E090}" destId="{6905ABEA-E049-414D-B950-019E4F74C6A4}" srcOrd="0" destOrd="0" presId="urn:microsoft.com/office/officeart/2005/8/layout/hierarchy1"/>
    <dgm:cxn modelId="{18F86106-87AC-4CA5-A643-B734F0FC8E6D}" type="presParOf" srcId="{6905ABEA-E049-414D-B950-019E4F74C6A4}" destId="{228047F6-E6B6-4A31-A30B-9EACDBDC6351}" srcOrd="0" destOrd="0" presId="urn:microsoft.com/office/officeart/2005/8/layout/hierarchy1"/>
    <dgm:cxn modelId="{DD8DCCE6-51CC-4F2B-84F3-9DACA224C373}" type="presParOf" srcId="{6905ABEA-E049-414D-B950-019E4F74C6A4}" destId="{BF4BEA39-06FB-47D0-B317-54496D1E8AF9}" srcOrd="1" destOrd="0" presId="urn:microsoft.com/office/officeart/2005/8/layout/hierarchy1"/>
    <dgm:cxn modelId="{1EBE1E76-C996-4784-8F0B-EB9C78A68154}" type="presParOf" srcId="{A2DC1667-403D-4250-8795-7F433894E090}" destId="{9379EDAE-82CA-4F65-8977-C00826CC7CC0}" srcOrd="1" destOrd="0" presId="urn:microsoft.com/office/officeart/2005/8/layout/hierarchy1"/>
    <dgm:cxn modelId="{9E70F278-5D41-4F3A-A67E-F5F3F9755136}" type="presParOf" srcId="{03557CE9-F9F4-4456-8E6D-02A29F06BA09}" destId="{2C171609-EE37-4439-9840-E29AE50E7979}" srcOrd="1" destOrd="0" presId="urn:microsoft.com/office/officeart/2005/8/layout/hierarchy1"/>
    <dgm:cxn modelId="{FA614D11-3C67-4762-A90E-145E89F5D57E}" type="presParOf" srcId="{2C171609-EE37-4439-9840-E29AE50E7979}" destId="{397D3EED-E452-4465-A497-21F9D406436A}" srcOrd="0" destOrd="0" presId="urn:microsoft.com/office/officeart/2005/8/layout/hierarchy1"/>
    <dgm:cxn modelId="{F527DEC0-1DD1-43E4-96C5-ED00613F2239}" type="presParOf" srcId="{397D3EED-E452-4465-A497-21F9D406436A}" destId="{2F556C40-4A53-4DCF-8269-629840DFB9B2}" srcOrd="0" destOrd="0" presId="urn:microsoft.com/office/officeart/2005/8/layout/hierarchy1"/>
    <dgm:cxn modelId="{D820C41C-FE0E-4A4E-BE1D-E52D186FAD46}" type="presParOf" srcId="{397D3EED-E452-4465-A497-21F9D406436A}" destId="{E0706580-F6AD-4013-A49F-D7E25B8D20C4}" srcOrd="1" destOrd="0" presId="urn:microsoft.com/office/officeart/2005/8/layout/hierarchy1"/>
    <dgm:cxn modelId="{30F3B824-55DC-47F8-B89E-90052290EA3C}" type="presParOf" srcId="{2C171609-EE37-4439-9840-E29AE50E7979}" destId="{3EB6C5DD-D8A1-45FD-8A25-E23995B7A4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 </a:t>
          </a:r>
        </a:p>
        <a:p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5956171E-4A6F-4F28-9E87-BA7865381A9C}" type="pres">
      <dgm:prSet presAssocID="{EBCA590E-7022-4337-B338-952870F1639C}" presName="linear" presStyleCnt="0">
        <dgm:presLayoutVars>
          <dgm:animLvl val="lvl"/>
          <dgm:resizeHandles val="exact"/>
        </dgm:presLayoutVars>
      </dgm:prSet>
      <dgm:spPr/>
    </dgm:pt>
    <dgm:pt modelId="{79B06E5F-AE9D-4F40-9081-E27FB0B9360F}" type="pres">
      <dgm:prSet presAssocID="{3AB5B760-E287-4CC3-8D10-FF8BD3007D24}" presName="parentText" presStyleLbl="node1" presStyleIdx="0" presStyleCnt="1" custScaleY="136767" custLinFactY="-64472" custLinFactNeighborX="3205" custLinFactNeighborY="-100000">
        <dgm:presLayoutVars>
          <dgm:chMax val="0"/>
          <dgm:bulletEnabled val="1"/>
        </dgm:presLayoutVars>
      </dgm:prSet>
      <dgm:spPr/>
    </dgm:pt>
  </dgm:ptLst>
  <dgm:cxnLst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CB2049DB-0927-4BF2-B8F9-FD8F1FEA3984}" type="presOf" srcId="{EBCA590E-7022-4337-B338-952870F1639C}" destId="{5956171E-4A6F-4F28-9E87-BA7865381A9C}" srcOrd="0" destOrd="0" presId="urn:microsoft.com/office/officeart/2005/8/layout/vList2"/>
    <dgm:cxn modelId="{CA445DFC-4AD8-4E5E-9B70-FA995F9E6331}" type="presOf" srcId="{3AB5B760-E287-4CC3-8D10-FF8BD3007D24}" destId="{79B06E5F-AE9D-4F40-9081-E27FB0B9360F}" srcOrd="0" destOrd="0" presId="urn:microsoft.com/office/officeart/2005/8/layout/vList2"/>
    <dgm:cxn modelId="{32C5BD69-6734-4FE8-957E-1065E0772E5E}" type="presParOf" srcId="{5956171E-4A6F-4F28-9E87-BA7865381A9C}" destId="{79B06E5F-AE9D-4F40-9081-E27FB0B93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CA590E-7022-4337-B338-952870F1639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B5B760-E287-4CC3-8D10-FF8BD3007D2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 </a:t>
          </a:r>
        </a:p>
        <a:p>
          <a:endParaRPr lang="en-US" dirty="0"/>
        </a:p>
      </dgm:t>
    </dgm:pt>
    <dgm:pt modelId="{1760BE3F-9D70-4579-9ED0-DC1AEE2291F9}" type="parTrans" cxnId="{9F5EC7B0-897F-45AF-9E52-8627F9FF2665}">
      <dgm:prSet/>
      <dgm:spPr/>
      <dgm:t>
        <a:bodyPr/>
        <a:lstStyle/>
        <a:p>
          <a:endParaRPr lang="en-US"/>
        </a:p>
      </dgm:t>
    </dgm:pt>
    <dgm:pt modelId="{6E945E1A-CFE6-44E3-AFB3-8291080B4CF4}" type="sibTrans" cxnId="{9F5EC7B0-897F-45AF-9E52-8627F9FF2665}">
      <dgm:prSet/>
      <dgm:spPr/>
      <dgm:t>
        <a:bodyPr/>
        <a:lstStyle/>
        <a:p>
          <a:endParaRPr lang="en-US"/>
        </a:p>
      </dgm:t>
    </dgm:pt>
    <dgm:pt modelId="{5956171E-4A6F-4F28-9E87-BA7865381A9C}" type="pres">
      <dgm:prSet presAssocID="{EBCA590E-7022-4337-B338-952870F1639C}" presName="linear" presStyleCnt="0">
        <dgm:presLayoutVars>
          <dgm:animLvl val="lvl"/>
          <dgm:resizeHandles val="exact"/>
        </dgm:presLayoutVars>
      </dgm:prSet>
      <dgm:spPr/>
    </dgm:pt>
    <dgm:pt modelId="{79B06E5F-AE9D-4F40-9081-E27FB0B9360F}" type="pres">
      <dgm:prSet presAssocID="{3AB5B760-E287-4CC3-8D10-FF8BD3007D24}" presName="parentText" presStyleLbl="node1" presStyleIdx="0" presStyleCnt="1" custScaleY="136767" custLinFactY="-64472" custLinFactNeighborX="3205" custLinFactNeighborY="-100000">
        <dgm:presLayoutVars>
          <dgm:chMax val="0"/>
          <dgm:bulletEnabled val="1"/>
        </dgm:presLayoutVars>
      </dgm:prSet>
      <dgm:spPr/>
    </dgm:pt>
  </dgm:ptLst>
  <dgm:cxnLst>
    <dgm:cxn modelId="{9F5EC7B0-897F-45AF-9E52-8627F9FF2665}" srcId="{EBCA590E-7022-4337-B338-952870F1639C}" destId="{3AB5B760-E287-4CC3-8D10-FF8BD3007D24}" srcOrd="0" destOrd="0" parTransId="{1760BE3F-9D70-4579-9ED0-DC1AEE2291F9}" sibTransId="{6E945E1A-CFE6-44E3-AFB3-8291080B4CF4}"/>
    <dgm:cxn modelId="{CB2049DB-0927-4BF2-B8F9-FD8F1FEA3984}" type="presOf" srcId="{EBCA590E-7022-4337-B338-952870F1639C}" destId="{5956171E-4A6F-4F28-9E87-BA7865381A9C}" srcOrd="0" destOrd="0" presId="urn:microsoft.com/office/officeart/2005/8/layout/vList2"/>
    <dgm:cxn modelId="{CA445DFC-4AD8-4E5E-9B70-FA995F9E6331}" type="presOf" srcId="{3AB5B760-E287-4CC3-8D10-FF8BD3007D24}" destId="{79B06E5F-AE9D-4F40-9081-E27FB0B9360F}" srcOrd="0" destOrd="0" presId="urn:microsoft.com/office/officeart/2005/8/layout/vList2"/>
    <dgm:cxn modelId="{32C5BD69-6734-4FE8-957E-1065E0772E5E}" type="presParOf" srcId="{5956171E-4A6F-4F28-9E87-BA7865381A9C}" destId="{79B06E5F-AE9D-4F40-9081-E27FB0B93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466BDB-9054-42E5-B4E9-365D9F3093A7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F9F0B5A-E102-4331-A0E9-1F6405D783F0}">
      <dgm:prSet/>
      <dgm:spPr>
        <a:solidFill>
          <a:srgbClr val="4BACC6"/>
        </a:solidFill>
      </dgm:spPr>
      <dgm:t>
        <a:bodyPr/>
        <a:lstStyle/>
        <a:p>
          <a:r>
            <a:rPr lang="es-CO" dirty="0"/>
            <a:t>Link</a:t>
          </a:r>
          <a:endParaRPr lang="es-MX" dirty="0"/>
        </a:p>
      </dgm:t>
    </dgm:pt>
    <dgm:pt modelId="{1A0345D6-83E1-42A0-9214-D45AA2182BC7}" type="parTrans" cxnId="{7E6C5918-F473-4112-B321-A8BA4F48D6C4}">
      <dgm:prSet/>
      <dgm:spPr/>
      <dgm:t>
        <a:bodyPr/>
        <a:lstStyle/>
        <a:p>
          <a:endParaRPr lang="es-MX"/>
        </a:p>
      </dgm:t>
    </dgm:pt>
    <dgm:pt modelId="{7A2A82B9-5ECF-4B7F-926E-F3AFB77715D4}" type="sibTrans" cxnId="{7E6C5918-F473-4112-B321-A8BA4F48D6C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22B8A6C4-4289-4F9C-A8A6-FB29ACE07F68}">
      <dgm:prSet custT="1"/>
      <dgm:spPr>
        <a:ln>
          <a:solidFill>
            <a:srgbClr val="48D491"/>
          </a:solidFill>
        </a:ln>
      </dgm:spPr>
      <dgm:t>
        <a:bodyPr/>
        <a:lstStyle/>
        <a:p>
          <a:r>
            <a:rPr lang="es-CO" sz="1200" dirty="0" err="1"/>
            <a:t>Search</a:t>
          </a:r>
          <a:r>
            <a:rPr lang="es-CO" sz="1200" dirty="0"/>
            <a:t> </a:t>
          </a:r>
          <a:r>
            <a:rPr lang="es-CO" sz="1200" dirty="0" err="1"/>
            <a:t>engines</a:t>
          </a:r>
          <a:r>
            <a:rPr lang="es-CO" sz="1200" dirty="0"/>
            <a:t>&amp; </a:t>
          </a:r>
          <a:r>
            <a:rPr lang="es-CO" sz="1200" dirty="0" err="1"/>
            <a:t>spheres</a:t>
          </a:r>
          <a:endParaRPr lang="es-MX" sz="1200" dirty="0"/>
        </a:p>
      </dgm:t>
    </dgm:pt>
    <dgm:pt modelId="{168EC7BF-CB7C-4048-B49D-9434F66B3577}" type="parTrans" cxnId="{EF841C38-5D03-432D-BC19-512BAFEEB70A}">
      <dgm:prSet/>
      <dgm:spPr/>
      <dgm:t>
        <a:bodyPr/>
        <a:lstStyle/>
        <a:p>
          <a:endParaRPr lang="es-MX"/>
        </a:p>
      </dgm:t>
    </dgm:pt>
    <dgm:pt modelId="{7617F4F0-4D85-49A6-A2E4-971DD7AB78C6}" type="sibTrans" cxnId="{EF841C38-5D03-432D-BC19-512BAFEEB70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449EC9AE-D0F4-4EA8-A6B6-433F69768564}">
      <dgm:prSet/>
      <dgm:spPr/>
      <dgm:t>
        <a:bodyPr/>
        <a:lstStyle/>
        <a:p>
          <a:r>
            <a:rPr lang="es-CO" dirty="0" err="1"/>
            <a:t>Website</a:t>
          </a:r>
          <a:endParaRPr lang="es-MX" dirty="0"/>
        </a:p>
      </dgm:t>
    </dgm:pt>
    <dgm:pt modelId="{CB93AFC3-1CDC-4C78-8815-D029D3BAC858}" type="parTrans" cxnId="{54C1CF20-AF07-4578-B311-4C2E743D6873}">
      <dgm:prSet/>
      <dgm:spPr/>
      <dgm:t>
        <a:bodyPr/>
        <a:lstStyle/>
        <a:p>
          <a:endParaRPr lang="es-MX"/>
        </a:p>
      </dgm:t>
    </dgm:pt>
    <dgm:pt modelId="{DEE3DF4A-D477-43AB-8727-4938A11D3A99}" type="sibTrans" cxnId="{54C1CF20-AF07-4578-B311-4C2E743D6873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B4AB032D-1512-4622-9797-C729370A3BBA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Webs</a:t>
          </a:r>
          <a:endParaRPr lang="es-MX" dirty="0">
            <a:solidFill>
              <a:schemeClr val="tx1"/>
            </a:solidFill>
          </a:endParaRPr>
        </a:p>
      </dgm:t>
    </dgm:pt>
    <dgm:pt modelId="{FCC4104E-F564-4270-9A02-43D5FD397509}" type="parTrans" cxnId="{74DF216F-C655-4889-B427-B2A95B02853F}">
      <dgm:prSet/>
      <dgm:spPr/>
      <dgm:t>
        <a:bodyPr/>
        <a:lstStyle/>
        <a:p>
          <a:endParaRPr lang="es-MX"/>
        </a:p>
      </dgm:t>
    </dgm:pt>
    <dgm:pt modelId="{8D995BC9-F909-4CB2-BD63-EA8BA12C6DFF}" type="sibTrans" cxnId="{74DF216F-C655-4889-B427-B2A95B02853F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MX"/>
        </a:p>
      </dgm:t>
    </dgm:pt>
    <dgm:pt modelId="{6A0D78B3-BABD-4D23-8571-F32E1F6DD316}">
      <dgm:prSet/>
      <dgm:spPr>
        <a:solidFill>
          <a:srgbClr val="F79646"/>
        </a:solidFill>
      </dgm:spPr>
      <dgm:t>
        <a:bodyPr/>
        <a:lstStyle/>
        <a:p>
          <a:r>
            <a:rPr lang="es-CO" dirty="0"/>
            <a:t>Social media </a:t>
          </a:r>
          <a:r>
            <a:rPr lang="es-CO" dirty="0" err="1"/>
            <a:t>sites</a:t>
          </a:r>
          <a:endParaRPr lang="es-MX" dirty="0"/>
        </a:p>
      </dgm:t>
    </dgm:pt>
    <dgm:pt modelId="{30B9A7A2-D646-413A-8DD2-9B50014CFE9F}" type="parTrans" cxnId="{CB91112A-85DD-4902-9724-688EBF16B740}">
      <dgm:prSet/>
      <dgm:spPr/>
      <dgm:t>
        <a:bodyPr/>
        <a:lstStyle/>
        <a:p>
          <a:endParaRPr lang="es-MX"/>
        </a:p>
      </dgm:t>
    </dgm:pt>
    <dgm:pt modelId="{9CFD2910-C9C6-4814-9515-CC024FD770C9}" type="sibTrans" cxnId="{CB91112A-85DD-4902-9724-688EBF16B740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0E25150C-8EE2-4356-B5B0-A05062B262E0}" type="pres">
      <dgm:prSet presAssocID="{D2466BDB-9054-42E5-B4E9-365D9F3093A7}" presName="Name0" presStyleCnt="0">
        <dgm:presLayoutVars>
          <dgm:chMax val="21"/>
          <dgm:chPref val="21"/>
        </dgm:presLayoutVars>
      </dgm:prSet>
      <dgm:spPr/>
    </dgm:pt>
    <dgm:pt modelId="{59ABA597-CAB6-4AEC-8751-83B592517824}" type="pres">
      <dgm:prSet presAssocID="{4F9F0B5A-E102-4331-A0E9-1F6405D783F0}" presName="text1" presStyleCnt="0"/>
      <dgm:spPr/>
    </dgm:pt>
    <dgm:pt modelId="{3C9739D2-779C-4E5B-9A14-CCBF701E8B49}" type="pres">
      <dgm:prSet presAssocID="{4F9F0B5A-E102-4331-A0E9-1F6405D783F0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52E65EA-B13B-4B53-9B26-D8AC6C1DE910}" type="pres">
      <dgm:prSet presAssocID="{4F9F0B5A-E102-4331-A0E9-1F6405D783F0}" presName="textaccent1" presStyleCnt="0"/>
      <dgm:spPr/>
    </dgm:pt>
    <dgm:pt modelId="{B534D94A-CED4-4AEA-8ACC-C3EC65447055}" type="pres">
      <dgm:prSet presAssocID="{4F9F0B5A-E102-4331-A0E9-1F6405D783F0}" presName="accentRepeatNode" presStyleLbl="solidAlignAcc1" presStyleIdx="0" presStyleCnt="10"/>
      <dgm:spPr/>
    </dgm:pt>
    <dgm:pt modelId="{B7B02ABE-6ED0-4FAD-A101-47EC1617B8CF}" type="pres">
      <dgm:prSet presAssocID="{7A2A82B9-5ECF-4B7F-926E-F3AFB77715D4}" presName="image1" presStyleCnt="0"/>
      <dgm:spPr/>
    </dgm:pt>
    <dgm:pt modelId="{9EAD83F8-4B90-4A3B-8832-FD24551087F4}" type="pres">
      <dgm:prSet presAssocID="{7A2A82B9-5ECF-4B7F-926E-F3AFB77715D4}" presName="imageRepeatNode" presStyleLbl="alignAcc1" presStyleIdx="0" presStyleCnt="5"/>
      <dgm:spPr/>
    </dgm:pt>
    <dgm:pt modelId="{864A0C28-8FFD-469D-9288-C90F59306455}" type="pres">
      <dgm:prSet presAssocID="{7A2A82B9-5ECF-4B7F-926E-F3AFB77715D4}" presName="imageaccent1" presStyleCnt="0"/>
      <dgm:spPr/>
    </dgm:pt>
    <dgm:pt modelId="{C0D84728-1B2A-449C-9855-3DE6ED17384B}" type="pres">
      <dgm:prSet presAssocID="{7A2A82B9-5ECF-4B7F-926E-F3AFB77715D4}" presName="accentRepeatNode" presStyleLbl="solidAlignAcc1" presStyleIdx="1" presStyleCnt="10"/>
      <dgm:spPr/>
    </dgm:pt>
    <dgm:pt modelId="{04939177-125B-495A-BC85-6E9560CC76C0}" type="pres">
      <dgm:prSet presAssocID="{22B8A6C4-4289-4F9C-A8A6-FB29ACE07F68}" presName="text2" presStyleCnt="0"/>
      <dgm:spPr/>
    </dgm:pt>
    <dgm:pt modelId="{AC47A722-B01D-4A61-92D0-03C39EEACDD5}" type="pres">
      <dgm:prSet presAssocID="{22B8A6C4-4289-4F9C-A8A6-FB29ACE07F68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BC55552-87C8-4CF3-BCE6-608B7867222E}" type="pres">
      <dgm:prSet presAssocID="{22B8A6C4-4289-4F9C-A8A6-FB29ACE07F68}" presName="textaccent2" presStyleCnt="0"/>
      <dgm:spPr/>
    </dgm:pt>
    <dgm:pt modelId="{9A27327E-FC52-4F48-811B-10F80CD5BC26}" type="pres">
      <dgm:prSet presAssocID="{22B8A6C4-4289-4F9C-A8A6-FB29ACE07F68}" presName="accentRepeatNode" presStyleLbl="solidAlignAcc1" presStyleIdx="2" presStyleCnt="10"/>
      <dgm:spPr/>
    </dgm:pt>
    <dgm:pt modelId="{84C5EBA8-D3BF-4EC3-B8CC-41F7A549A440}" type="pres">
      <dgm:prSet presAssocID="{7617F4F0-4D85-49A6-A2E4-971DD7AB78C6}" presName="image2" presStyleCnt="0"/>
      <dgm:spPr/>
    </dgm:pt>
    <dgm:pt modelId="{E2FC5B62-A11C-4A6C-AA8B-37D0C417B9A1}" type="pres">
      <dgm:prSet presAssocID="{7617F4F0-4D85-49A6-A2E4-971DD7AB78C6}" presName="imageRepeatNode" presStyleLbl="alignAcc1" presStyleIdx="1" presStyleCnt="5"/>
      <dgm:spPr/>
    </dgm:pt>
    <dgm:pt modelId="{306599B6-159D-49BB-AA02-AD2CEEECA1C5}" type="pres">
      <dgm:prSet presAssocID="{7617F4F0-4D85-49A6-A2E4-971DD7AB78C6}" presName="imageaccent2" presStyleCnt="0"/>
      <dgm:spPr/>
    </dgm:pt>
    <dgm:pt modelId="{00F9BDC7-847A-46F5-AD95-90A93805AE53}" type="pres">
      <dgm:prSet presAssocID="{7617F4F0-4D85-49A6-A2E4-971DD7AB78C6}" presName="accentRepeatNode" presStyleLbl="solidAlignAcc1" presStyleIdx="3" presStyleCnt="10"/>
      <dgm:spPr/>
    </dgm:pt>
    <dgm:pt modelId="{D33FE260-54C2-4A01-9BE4-2DC9B60F4E1A}" type="pres">
      <dgm:prSet presAssocID="{449EC9AE-D0F4-4EA8-A6B6-433F69768564}" presName="text3" presStyleCnt="0"/>
      <dgm:spPr/>
    </dgm:pt>
    <dgm:pt modelId="{9AC8A08C-F143-4330-92A5-1EB6B8664AB5}" type="pres">
      <dgm:prSet presAssocID="{449EC9AE-D0F4-4EA8-A6B6-433F6976856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8810CE8-CF70-40F5-A64C-36EA2405627D}" type="pres">
      <dgm:prSet presAssocID="{449EC9AE-D0F4-4EA8-A6B6-433F69768564}" presName="textaccent3" presStyleCnt="0"/>
      <dgm:spPr/>
    </dgm:pt>
    <dgm:pt modelId="{38F81091-8B0B-40ED-80BB-4CFE796AA10B}" type="pres">
      <dgm:prSet presAssocID="{449EC9AE-D0F4-4EA8-A6B6-433F69768564}" presName="accentRepeatNode" presStyleLbl="solidAlignAcc1" presStyleIdx="4" presStyleCnt="10"/>
      <dgm:spPr/>
    </dgm:pt>
    <dgm:pt modelId="{2FB6E2FC-17F1-4546-BED7-4A240CA26F66}" type="pres">
      <dgm:prSet presAssocID="{DEE3DF4A-D477-43AB-8727-4938A11D3A99}" presName="image3" presStyleCnt="0"/>
      <dgm:spPr/>
    </dgm:pt>
    <dgm:pt modelId="{F24EDCA4-9113-4A71-BB61-9D94715ABCB9}" type="pres">
      <dgm:prSet presAssocID="{DEE3DF4A-D477-43AB-8727-4938A11D3A99}" presName="imageRepeatNode" presStyleLbl="alignAcc1" presStyleIdx="2" presStyleCnt="5"/>
      <dgm:spPr/>
    </dgm:pt>
    <dgm:pt modelId="{A74E3A91-009D-44A2-8602-3FB01D755D73}" type="pres">
      <dgm:prSet presAssocID="{DEE3DF4A-D477-43AB-8727-4938A11D3A99}" presName="imageaccent3" presStyleCnt="0"/>
      <dgm:spPr/>
    </dgm:pt>
    <dgm:pt modelId="{94DECE62-6940-4F2B-A95C-EC4686CAB425}" type="pres">
      <dgm:prSet presAssocID="{DEE3DF4A-D477-43AB-8727-4938A11D3A99}" presName="accentRepeatNode" presStyleLbl="solidAlignAcc1" presStyleIdx="5" presStyleCnt="10"/>
      <dgm:spPr/>
    </dgm:pt>
    <dgm:pt modelId="{27732804-879F-4DB5-A6E2-38635F0C4425}" type="pres">
      <dgm:prSet presAssocID="{B4AB032D-1512-4622-9797-C729370A3BBA}" presName="text4" presStyleCnt="0"/>
      <dgm:spPr/>
    </dgm:pt>
    <dgm:pt modelId="{8281D201-830A-49A0-8F15-5C0CB5D5F263}" type="pres">
      <dgm:prSet presAssocID="{B4AB032D-1512-4622-9797-C729370A3BB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4C0C87B-16F2-4ED3-8368-971D8BA652DB}" type="pres">
      <dgm:prSet presAssocID="{B4AB032D-1512-4622-9797-C729370A3BBA}" presName="textaccent4" presStyleCnt="0"/>
      <dgm:spPr/>
    </dgm:pt>
    <dgm:pt modelId="{E27BC641-809D-4617-A9E9-1B74576D4B83}" type="pres">
      <dgm:prSet presAssocID="{B4AB032D-1512-4622-9797-C729370A3BBA}" presName="accentRepeatNode" presStyleLbl="solidAlignAcc1" presStyleIdx="6" presStyleCnt="10"/>
      <dgm:spPr/>
    </dgm:pt>
    <dgm:pt modelId="{C5D1DAF2-ADDC-449B-BD88-6168115F7A67}" type="pres">
      <dgm:prSet presAssocID="{8D995BC9-F909-4CB2-BD63-EA8BA12C6DFF}" presName="image4" presStyleCnt="0"/>
      <dgm:spPr/>
    </dgm:pt>
    <dgm:pt modelId="{C97A7395-F49C-417D-981A-80C64335C558}" type="pres">
      <dgm:prSet presAssocID="{8D995BC9-F909-4CB2-BD63-EA8BA12C6DFF}" presName="imageRepeatNode" presStyleLbl="alignAcc1" presStyleIdx="3" presStyleCnt="5"/>
      <dgm:spPr/>
    </dgm:pt>
    <dgm:pt modelId="{7C16F583-ADD0-44B0-8D25-05AAF5D5E2C8}" type="pres">
      <dgm:prSet presAssocID="{8D995BC9-F909-4CB2-BD63-EA8BA12C6DFF}" presName="imageaccent4" presStyleCnt="0"/>
      <dgm:spPr/>
    </dgm:pt>
    <dgm:pt modelId="{A872A362-3F19-45B4-8325-294276F94112}" type="pres">
      <dgm:prSet presAssocID="{8D995BC9-F909-4CB2-BD63-EA8BA12C6DFF}" presName="accentRepeatNode" presStyleLbl="solidAlignAcc1" presStyleIdx="7" presStyleCnt="10"/>
      <dgm:spPr/>
    </dgm:pt>
    <dgm:pt modelId="{3454F032-1A64-4BE7-A412-169830F8E2C0}" type="pres">
      <dgm:prSet presAssocID="{6A0D78B3-BABD-4D23-8571-F32E1F6DD316}" presName="text5" presStyleCnt="0"/>
      <dgm:spPr/>
    </dgm:pt>
    <dgm:pt modelId="{F6757953-DFCE-47FB-A0D2-49409696037F}" type="pres">
      <dgm:prSet presAssocID="{6A0D78B3-BABD-4D23-8571-F32E1F6DD31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D82F2FA-E699-4E43-8FD4-ACDF80A6076F}" type="pres">
      <dgm:prSet presAssocID="{6A0D78B3-BABD-4D23-8571-F32E1F6DD316}" presName="textaccent5" presStyleCnt="0"/>
      <dgm:spPr/>
    </dgm:pt>
    <dgm:pt modelId="{012E71D8-9109-4B98-A6BF-2D673A719856}" type="pres">
      <dgm:prSet presAssocID="{6A0D78B3-BABD-4D23-8571-F32E1F6DD316}" presName="accentRepeatNode" presStyleLbl="solidAlignAcc1" presStyleIdx="8" presStyleCnt="10"/>
      <dgm:spPr/>
    </dgm:pt>
    <dgm:pt modelId="{5FA99E93-AAFD-4DFA-8F57-9EB24FC5A34F}" type="pres">
      <dgm:prSet presAssocID="{9CFD2910-C9C6-4814-9515-CC024FD770C9}" presName="image5" presStyleCnt="0"/>
      <dgm:spPr/>
    </dgm:pt>
    <dgm:pt modelId="{B636F434-424B-4334-941A-66EC4846B071}" type="pres">
      <dgm:prSet presAssocID="{9CFD2910-C9C6-4814-9515-CC024FD770C9}" presName="imageRepeatNode" presStyleLbl="alignAcc1" presStyleIdx="4" presStyleCnt="5"/>
      <dgm:spPr/>
    </dgm:pt>
    <dgm:pt modelId="{EC3AE373-E786-4B52-AC4A-3E788B85A53E}" type="pres">
      <dgm:prSet presAssocID="{9CFD2910-C9C6-4814-9515-CC024FD770C9}" presName="imageaccent5" presStyleCnt="0"/>
      <dgm:spPr/>
    </dgm:pt>
    <dgm:pt modelId="{F84BC888-2557-4AF1-811A-693B63D7299D}" type="pres">
      <dgm:prSet presAssocID="{9CFD2910-C9C6-4814-9515-CC024FD770C9}" presName="accentRepeatNode" presStyleLbl="solidAlignAcc1" presStyleIdx="9" presStyleCnt="10"/>
      <dgm:spPr/>
    </dgm:pt>
  </dgm:ptLst>
  <dgm:cxnLst>
    <dgm:cxn modelId="{05DC1902-EB66-4A0C-8F8B-3DB3D84199ED}" type="presOf" srcId="{7617F4F0-4D85-49A6-A2E4-971DD7AB78C6}" destId="{E2FC5B62-A11C-4A6C-AA8B-37D0C417B9A1}" srcOrd="0" destOrd="0" presId="urn:microsoft.com/office/officeart/2008/layout/HexagonCluster"/>
    <dgm:cxn modelId="{7E6C5918-F473-4112-B321-A8BA4F48D6C4}" srcId="{D2466BDB-9054-42E5-B4E9-365D9F3093A7}" destId="{4F9F0B5A-E102-4331-A0E9-1F6405D783F0}" srcOrd="0" destOrd="0" parTransId="{1A0345D6-83E1-42A0-9214-D45AA2182BC7}" sibTransId="{7A2A82B9-5ECF-4B7F-926E-F3AFB77715D4}"/>
    <dgm:cxn modelId="{3A4B461D-7722-462A-9BC7-B85A5CD2E27B}" type="presOf" srcId="{6A0D78B3-BABD-4D23-8571-F32E1F6DD316}" destId="{F6757953-DFCE-47FB-A0D2-49409696037F}" srcOrd="0" destOrd="0" presId="urn:microsoft.com/office/officeart/2008/layout/HexagonCluster"/>
    <dgm:cxn modelId="{54C1CF20-AF07-4578-B311-4C2E743D6873}" srcId="{D2466BDB-9054-42E5-B4E9-365D9F3093A7}" destId="{449EC9AE-D0F4-4EA8-A6B6-433F69768564}" srcOrd="2" destOrd="0" parTransId="{CB93AFC3-1CDC-4C78-8815-D029D3BAC858}" sibTransId="{DEE3DF4A-D477-43AB-8727-4938A11D3A99}"/>
    <dgm:cxn modelId="{F3074323-CBEC-4997-91A1-FDF7DAB9FE14}" type="presOf" srcId="{449EC9AE-D0F4-4EA8-A6B6-433F69768564}" destId="{9AC8A08C-F143-4330-92A5-1EB6B8664AB5}" srcOrd="0" destOrd="0" presId="urn:microsoft.com/office/officeart/2008/layout/HexagonCluster"/>
    <dgm:cxn modelId="{CB91112A-85DD-4902-9724-688EBF16B740}" srcId="{D2466BDB-9054-42E5-B4E9-365D9F3093A7}" destId="{6A0D78B3-BABD-4D23-8571-F32E1F6DD316}" srcOrd="4" destOrd="0" parTransId="{30B9A7A2-D646-413A-8DD2-9B50014CFE9F}" sibTransId="{9CFD2910-C9C6-4814-9515-CC024FD770C9}"/>
    <dgm:cxn modelId="{EF841C38-5D03-432D-BC19-512BAFEEB70A}" srcId="{D2466BDB-9054-42E5-B4E9-365D9F3093A7}" destId="{22B8A6C4-4289-4F9C-A8A6-FB29ACE07F68}" srcOrd="1" destOrd="0" parTransId="{168EC7BF-CB7C-4048-B49D-9434F66B3577}" sibTransId="{7617F4F0-4D85-49A6-A2E4-971DD7AB78C6}"/>
    <dgm:cxn modelId="{E3D91968-CB5F-4F04-963C-6B3D6ABB3B21}" type="presOf" srcId="{DEE3DF4A-D477-43AB-8727-4938A11D3A99}" destId="{F24EDCA4-9113-4A71-BB61-9D94715ABCB9}" srcOrd="0" destOrd="0" presId="urn:microsoft.com/office/officeart/2008/layout/HexagonCluster"/>
    <dgm:cxn modelId="{74DF216F-C655-4889-B427-B2A95B02853F}" srcId="{D2466BDB-9054-42E5-B4E9-365D9F3093A7}" destId="{B4AB032D-1512-4622-9797-C729370A3BBA}" srcOrd="3" destOrd="0" parTransId="{FCC4104E-F564-4270-9A02-43D5FD397509}" sibTransId="{8D995BC9-F909-4CB2-BD63-EA8BA12C6DFF}"/>
    <dgm:cxn modelId="{1CE9277A-A98B-43B5-8B81-C77325BD992E}" type="presOf" srcId="{9CFD2910-C9C6-4814-9515-CC024FD770C9}" destId="{B636F434-424B-4334-941A-66EC4846B071}" srcOrd="0" destOrd="0" presId="urn:microsoft.com/office/officeart/2008/layout/HexagonCluster"/>
    <dgm:cxn modelId="{3A87CF7C-80AF-472C-9073-C60F73C97401}" type="presOf" srcId="{B4AB032D-1512-4622-9797-C729370A3BBA}" destId="{8281D201-830A-49A0-8F15-5C0CB5D5F263}" srcOrd="0" destOrd="0" presId="urn:microsoft.com/office/officeart/2008/layout/HexagonCluster"/>
    <dgm:cxn modelId="{6C6EF581-43B3-4B0E-AA9D-3AC6A3D86546}" type="presOf" srcId="{4F9F0B5A-E102-4331-A0E9-1F6405D783F0}" destId="{3C9739D2-779C-4E5B-9A14-CCBF701E8B49}" srcOrd="0" destOrd="0" presId="urn:microsoft.com/office/officeart/2008/layout/HexagonCluster"/>
    <dgm:cxn modelId="{425611C7-B1B0-4428-97BA-307E4AA1A1B0}" type="presOf" srcId="{7A2A82B9-5ECF-4B7F-926E-F3AFB77715D4}" destId="{9EAD83F8-4B90-4A3B-8832-FD24551087F4}" srcOrd="0" destOrd="0" presId="urn:microsoft.com/office/officeart/2008/layout/HexagonCluster"/>
    <dgm:cxn modelId="{66A878DC-6D58-4AA5-BECC-A48CD024C989}" type="presOf" srcId="{8D995BC9-F909-4CB2-BD63-EA8BA12C6DFF}" destId="{C97A7395-F49C-417D-981A-80C64335C558}" srcOrd="0" destOrd="0" presId="urn:microsoft.com/office/officeart/2008/layout/HexagonCluster"/>
    <dgm:cxn modelId="{C5CF3CDF-6D84-4B3A-8D18-DEDD0607ADBB}" type="presOf" srcId="{22B8A6C4-4289-4F9C-A8A6-FB29ACE07F68}" destId="{AC47A722-B01D-4A61-92D0-03C39EEACDD5}" srcOrd="0" destOrd="0" presId="urn:microsoft.com/office/officeart/2008/layout/HexagonCluster"/>
    <dgm:cxn modelId="{1B3A88EF-C01C-4E62-A5C1-EA4F8D990CB4}" type="presOf" srcId="{D2466BDB-9054-42E5-B4E9-365D9F3093A7}" destId="{0E25150C-8EE2-4356-B5B0-A05062B262E0}" srcOrd="0" destOrd="0" presId="urn:microsoft.com/office/officeart/2008/layout/HexagonCluster"/>
    <dgm:cxn modelId="{5B88FEB6-8E5D-4B07-8234-E1479CB8004C}" type="presParOf" srcId="{0E25150C-8EE2-4356-B5B0-A05062B262E0}" destId="{59ABA597-CAB6-4AEC-8751-83B592517824}" srcOrd="0" destOrd="0" presId="urn:microsoft.com/office/officeart/2008/layout/HexagonCluster"/>
    <dgm:cxn modelId="{F9CF5868-E2E9-4A18-94A1-87F2279A8C5E}" type="presParOf" srcId="{59ABA597-CAB6-4AEC-8751-83B592517824}" destId="{3C9739D2-779C-4E5B-9A14-CCBF701E8B49}" srcOrd="0" destOrd="0" presId="urn:microsoft.com/office/officeart/2008/layout/HexagonCluster"/>
    <dgm:cxn modelId="{BB24DE21-FFC6-4CEE-B59A-768D4DBE79C1}" type="presParOf" srcId="{0E25150C-8EE2-4356-B5B0-A05062B262E0}" destId="{952E65EA-B13B-4B53-9B26-D8AC6C1DE910}" srcOrd="1" destOrd="0" presId="urn:microsoft.com/office/officeart/2008/layout/HexagonCluster"/>
    <dgm:cxn modelId="{3837552D-9520-4E69-86EB-B9A70AF45B15}" type="presParOf" srcId="{952E65EA-B13B-4B53-9B26-D8AC6C1DE910}" destId="{B534D94A-CED4-4AEA-8ACC-C3EC65447055}" srcOrd="0" destOrd="0" presId="urn:microsoft.com/office/officeart/2008/layout/HexagonCluster"/>
    <dgm:cxn modelId="{DC174FCF-2801-4608-AD2F-1719092264B9}" type="presParOf" srcId="{0E25150C-8EE2-4356-B5B0-A05062B262E0}" destId="{B7B02ABE-6ED0-4FAD-A101-47EC1617B8CF}" srcOrd="2" destOrd="0" presId="urn:microsoft.com/office/officeart/2008/layout/HexagonCluster"/>
    <dgm:cxn modelId="{BE85C98C-24AD-41CF-A48D-36674A0028EE}" type="presParOf" srcId="{B7B02ABE-6ED0-4FAD-A101-47EC1617B8CF}" destId="{9EAD83F8-4B90-4A3B-8832-FD24551087F4}" srcOrd="0" destOrd="0" presId="urn:microsoft.com/office/officeart/2008/layout/HexagonCluster"/>
    <dgm:cxn modelId="{81CDFD41-2C99-40F2-8187-55B3AC76CDC3}" type="presParOf" srcId="{0E25150C-8EE2-4356-B5B0-A05062B262E0}" destId="{864A0C28-8FFD-469D-9288-C90F59306455}" srcOrd="3" destOrd="0" presId="urn:microsoft.com/office/officeart/2008/layout/HexagonCluster"/>
    <dgm:cxn modelId="{F863C166-B6B6-4100-A379-F259C8596C85}" type="presParOf" srcId="{864A0C28-8FFD-469D-9288-C90F59306455}" destId="{C0D84728-1B2A-449C-9855-3DE6ED17384B}" srcOrd="0" destOrd="0" presId="urn:microsoft.com/office/officeart/2008/layout/HexagonCluster"/>
    <dgm:cxn modelId="{2C895613-803A-4B74-BADC-F4808246E941}" type="presParOf" srcId="{0E25150C-8EE2-4356-B5B0-A05062B262E0}" destId="{04939177-125B-495A-BC85-6E9560CC76C0}" srcOrd="4" destOrd="0" presId="urn:microsoft.com/office/officeart/2008/layout/HexagonCluster"/>
    <dgm:cxn modelId="{EB2D0590-DD92-4CB9-99F1-8D8ED40EF919}" type="presParOf" srcId="{04939177-125B-495A-BC85-6E9560CC76C0}" destId="{AC47A722-B01D-4A61-92D0-03C39EEACDD5}" srcOrd="0" destOrd="0" presId="urn:microsoft.com/office/officeart/2008/layout/HexagonCluster"/>
    <dgm:cxn modelId="{FD538D45-E539-48F9-A225-183076B2F022}" type="presParOf" srcId="{0E25150C-8EE2-4356-B5B0-A05062B262E0}" destId="{ABC55552-87C8-4CF3-BCE6-608B7867222E}" srcOrd="5" destOrd="0" presId="urn:microsoft.com/office/officeart/2008/layout/HexagonCluster"/>
    <dgm:cxn modelId="{B1472622-1848-4C2D-9C85-E4483C3FAF46}" type="presParOf" srcId="{ABC55552-87C8-4CF3-BCE6-608B7867222E}" destId="{9A27327E-FC52-4F48-811B-10F80CD5BC26}" srcOrd="0" destOrd="0" presId="urn:microsoft.com/office/officeart/2008/layout/HexagonCluster"/>
    <dgm:cxn modelId="{0A4CEE90-0D51-4ED0-A461-B1E0960FCC38}" type="presParOf" srcId="{0E25150C-8EE2-4356-B5B0-A05062B262E0}" destId="{84C5EBA8-D3BF-4EC3-B8CC-41F7A549A440}" srcOrd="6" destOrd="0" presId="urn:microsoft.com/office/officeart/2008/layout/HexagonCluster"/>
    <dgm:cxn modelId="{835697F2-DFE6-4CB5-AC6A-B0E8661F4BEA}" type="presParOf" srcId="{84C5EBA8-D3BF-4EC3-B8CC-41F7A549A440}" destId="{E2FC5B62-A11C-4A6C-AA8B-37D0C417B9A1}" srcOrd="0" destOrd="0" presId="urn:microsoft.com/office/officeart/2008/layout/HexagonCluster"/>
    <dgm:cxn modelId="{B45E8EDC-733D-4631-AB73-13475F5DF1F6}" type="presParOf" srcId="{0E25150C-8EE2-4356-B5B0-A05062B262E0}" destId="{306599B6-159D-49BB-AA02-AD2CEEECA1C5}" srcOrd="7" destOrd="0" presId="urn:microsoft.com/office/officeart/2008/layout/HexagonCluster"/>
    <dgm:cxn modelId="{4041CB50-F7F7-48E2-8E2D-EF8317BC5C88}" type="presParOf" srcId="{306599B6-159D-49BB-AA02-AD2CEEECA1C5}" destId="{00F9BDC7-847A-46F5-AD95-90A93805AE53}" srcOrd="0" destOrd="0" presId="urn:microsoft.com/office/officeart/2008/layout/HexagonCluster"/>
    <dgm:cxn modelId="{79F677F6-3678-4CB0-BD34-550790670566}" type="presParOf" srcId="{0E25150C-8EE2-4356-B5B0-A05062B262E0}" destId="{D33FE260-54C2-4A01-9BE4-2DC9B60F4E1A}" srcOrd="8" destOrd="0" presId="urn:microsoft.com/office/officeart/2008/layout/HexagonCluster"/>
    <dgm:cxn modelId="{1FEA4D56-CCDF-440A-8D4A-9E37C5DE714A}" type="presParOf" srcId="{D33FE260-54C2-4A01-9BE4-2DC9B60F4E1A}" destId="{9AC8A08C-F143-4330-92A5-1EB6B8664AB5}" srcOrd="0" destOrd="0" presId="urn:microsoft.com/office/officeart/2008/layout/HexagonCluster"/>
    <dgm:cxn modelId="{E45405BB-FE7B-48A2-8482-9AD6A84CC01C}" type="presParOf" srcId="{0E25150C-8EE2-4356-B5B0-A05062B262E0}" destId="{68810CE8-CF70-40F5-A64C-36EA2405627D}" srcOrd="9" destOrd="0" presId="urn:microsoft.com/office/officeart/2008/layout/HexagonCluster"/>
    <dgm:cxn modelId="{CB4261EF-02C0-4817-BD57-6E3DE8535ED5}" type="presParOf" srcId="{68810CE8-CF70-40F5-A64C-36EA2405627D}" destId="{38F81091-8B0B-40ED-80BB-4CFE796AA10B}" srcOrd="0" destOrd="0" presId="urn:microsoft.com/office/officeart/2008/layout/HexagonCluster"/>
    <dgm:cxn modelId="{87EF70A5-BC71-4BA5-81D6-94179473955B}" type="presParOf" srcId="{0E25150C-8EE2-4356-B5B0-A05062B262E0}" destId="{2FB6E2FC-17F1-4546-BED7-4A240CA26F66}" srcOrd="10" destOrd="0" presId="urn:microsoft.com/office/officeart/2008/layout/HexagonCluster"/>
    <dgm:cxn modelId="{10D3110F-5064-42A3-8340-18A89198DCF2}" type="presParOf" srcId="{2FB6E2FC-17F1-4546-BED7-4A240CA26F66}" destId="{F24EDCA4-9113-4A71-BB61-9D94715ABCB9}" srcOrd="0" destOrd="0" presId="urn:microsoft.com/office/officeart/2008/layout/HexagonCluster"/>
    <dgm:cxn modelId="{8B616619-9A45-4DEF-A9FB-B2081DD2774C}" type="presParOf" srcId="{0E25150C-8EE2-4356-B5B0-A05062B262E0}" destId="{A74E3A91-009D-44A2-8602-3FB01D755D73}" srcOrd="11" destOrd="0" presId="urn:microsoft.com/office/officeart/2008/layout/HexagonCluster"/>
    <dgm:cxn modelId="{1807C450-7CE2-4E8B-ADFE-D76601ABB37E}" type="presParOf" srcId="{A74E3A91-009D-44A2-8602-3FB01D755D73}" destId="{94DECE62-6940-4F2B-A95C-EC4686CAB425}" srcOrd="0" destOrd="0" presId="urn:microsoft.com/office/officeart/2008/layout/HexagonCluster"/>
    <dgm:cxn modelId="{B4BE140F-A2E2-433E-AE61-129B0CFEB3E6}" type="presParOf" srcId="{0E25150C-8EE2-4356-B5B0-A05062B262E0}" destId="{27732804-879F-4DB5-A6E2-38635F0C4425}" srcOrd="12" destOrd="0" presId="urn:microsoft.com/office/officeart/2008/layout/HexagonCluster"/>
    <dgm:cxn modelId="{1073911E-AA82-403D-8F57-1A422EB1AA7B}" type="presParOf" srcId="{27732804-879F-4DB5-A6E2-38635F0C4425}" destId="{8281D201-830A-49A0-8F15-5C0CB5D5F263}" srcOrd="0" destOrd="0" presId="urn:microsoft.com/office/officeart/2008/layout/HexagonCluster"/>
    <dgm:cxn modelId="{C378DECD-CC7E-4920-80FB-5AEDA6CDE732}" type="presParOf" srcId="{0E25150C-8EE2-4356-B5B0-A05062B262E0}" destId="{54C0C87B-16F2-4ED3-8368-971D8BA652DB}" srcOrd="13" destOrd="0" presId="urn:microsoft.com/office/officeart/2008/layout/HexagonCluster"/>
    <dgm:cxn modelId="{F49E59D1-8AD8-4171-8491-A9735087E31B}" type="presParOf" srcId="{54C0C87B-16F2-4ED3-8368-971D8BA652DB}" destId="{E27BC641-809D-4617-A9E9-1B74576D4B83}" srcOrd="0" destOrd="0" presId="urn:microsoft.com/office/officeart/2008/layout/HexagonCluster"/>
    <dgm:cxn modelId="{FAC6172A-2C9B-41D5-9425-5D61C47BAB08}" type="presParOf" srcId="{0E25150C-8EE2-4356-B5B0-A05062B262E0}" destId="{C5D1DAF2-ADDC-449B-BD88-6168115F7A67}" srcOrd="14" destOrd="0" presId="urn:microsoft.com/office/officeart/2008/layout/HexagonCluster"/>
    <dgm:cxn modelId="{641EB731-18E8-4CB2-ADBA-5058C8E10965}" type="presParOf" srcId="{C5D1DAF2-ADDC-449B-BD88-6168115F7A67}" destId="{C97A7395-F49C-417D-981A-80C64335C558}" srcOrd="0" destOrd="0" presId="urn:microsoft.com/office/officeart/2008/layout/HexagonCluster"/>
    <dgm:cxn modelId="{FE9F2081-32DA-41A4-9385-06D03D8C7845}" type="presParOf" srcId="{0E25150C-8EE2-4356-B5B0-A05062B262E0}" destId="{7C16F583-ADD0-44B0-8D25-05AAF5D5E2C8}" srcOrd="15" destOrd="0" presId="urn:microsoft.com/office/officeart/2008/layout/HexagonCluster"/>
    <dgm:cxn modelId="{2D71E426-B747-4A38-9EA5-8DB77121A575}" type="presParOf" srcId="{7C16F583-ADD0-44B0-8D25-05AAF5D5E2C8}" destId="{A872A362-3F19-45B4-8325-294276F94112}" srcOrd="0" destOrd="0" presId="urn:microsoft.com/office/officeart/2008/layout/HexagonCluster"/>
    <dgm:cxn modelId="{58099016-3F49-4B56-9F11-BAB272DD9D16}" type="presParOf" srcId="{0E25150C-8EE2-4356-B5B0-A05062B262E0}" destId="{3454F032-1A64-4BE7-A412-169830F8E2C0}" srcOrd="16" destOrd="0" presId="urn:microsoft.com/office/officeart/2008/layout/HexagonCluster"/>
    <dgm:cxn modelId="{140641C9-E166-4541-99E2-E9D1EB0705B4}" type="presParOf" srcId="{3454F032-1A64-4BE7-A412-169830F8E2C0}" destId="{F6757953-DFCE-47FB-A0D2-49409696037F}" srcOrd="0" destOrd="0" presId="urn:microsoft.com/office/officeart/2008/layout/HexagonCluster"/>
    <dgm:cxn modelId="{57606D44-08C9-47BA-ABCC-F91C71463EE8}" type="presParOf" srcId="{0E25150C-8EE2-4356-B5B0-A05062B262E0}" destId="{BD82F2FA-E699-4E43-8FD4-ACDF80A6076F}" srcOrd="17" destOrd="0" presId="urn:microsoft.com/office/officeart/2008/layout/HexagonCluster"/>
    <dgm:cxn modelId="{8CE1D9DF-43EF-4228-A227-4811185580D1}" type="presParOf" srcId="{BD82F2FA-E699-4E43-8FD4-ACDF80A6076F}" destId="{012E71D8-9109-4B98-A6BF-2D673A719856}" srcOrd="0" destOrd="0" presId="urn:microsoft.com/office/officeart/2008/layout/HexagonCluster"/>
    <dgm:cxn modelId="{11318CEB-6365-41A6-A88A-B3BC24DC4D41}" type="presParOf" srcId="{0E25150C-8EE2-4356-B5B0-A05062B262E0}" destId="{5FA99E93-AAFD-4DFA-8F57-9EB24FC5A34F}" srcOrd="18" destOrd="0" presId="urn:microsoft.com/office/officeart/2008/layout/HexagonCluster"/>
    <dgm:cxn modelId="{1EA16DB3-AD80-4D83-8E61-7230FA0521DC}" type="presParOf" srcId="{5FA99E93-AAFD-4DFA-8F57-9EB24FC5A34F}" destId="{B636F434-424B-4334-941A-66EC4846B071}" srcOrd="0" destOrd="0" presId="urn:microsoft.com/office/officeart/2008/layout/HexagonCluster"/>
    <dgm:cxn modelId="{1195238B-8D33-4191-BF1C-C8F4E050DE2F}" type="presParOf" srcId="{0E25150C-8EE2-4356-B5B0-A05062B262E0}" destId="{EC3AE373-E786-4B52-AC4A-3E788B85A53E}" srcOrd="19" destOrd="0" presId="urn:microsoft.com/office/officeart/2008/layout/HexagonCluster"/>
    <dgm:cxn modelId="{614A7C71-9C84-455B-93AB-0FF54045E04D}" type="presParOf" srcId="{EC3AE373-E786-4B52-AC4A-3E788B85A53E}" destId="{F84BC888-2557-4AF1-811A-693B63D7299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E1117-60E5-4F9E-A1E6-696BB9A5000C}">
      <dsp:nvSpPr>
        <dsp:cNvPr id="0" name=""/>
        <dsp:cNvSpPr/>
      </dsp:nvSpPr>
      <dsp:spPr>
        <a:xfrm>
          <a:off x="4215601" y="1982497"/>
          <a:ext cx="938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38948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60837" y="2023369"/>
        <a:ext cx="48477" cy="9695"/>
      </dsp:txXfrm>
    </dsp:sp>
    <dsp:sp modelId="{A34BCE6D-45B5-4186-8CE4-9C8FE79FB640}">
      <dsp:nvSpPr>
        <dsp:cNvPr id="0" name=""/>
        <dsp:cNvSpPr/>
      </dsp:nvSpPr>
      <dsp:spPr>
        <a:xfrm>
          <a:off x="1974" y="763588"/>
          <a:ext cx="4215427" cy="2529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59" tIns="216821" rIns="206559" bIns="21682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Qué </a:t>
          </a:r>
          <a:r>
            <a:rPr lang="es-ES" sz="1500" b="1" kern="1200" dirty="0"/>
            <a:t>NO</a:t>
          </a:r>
          <a:r>
            <a:rPr lang="es-ES" sz="1500" kern="1200" dirty="0"/>
            <a:t> es el libro-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No es un libro de métodos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No es una forma de aprender a analizar datos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974" y="763588"/>
        <a:ext cx="4215427" cy="2529256"/>
      </dsp:txXfrm>
    </dsp:sp>
    <dsp:sp modelId="{752E9B7E-54D8-437C-934F-D3E8ECFFFB41}">
      <dsp:nvSpPr>
        <dsp:cNvPr id="0" name=""/>
        <dsp:cNvSpPr/>
      </dsp:nvSpPr>
      <dsp:spPr>
        <a:xfrm>
          <a:off x="5186950" y="763588"/>
          <a:ext cx="4215427" cy="252925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59" tIns="216821" rIns="206559" bIns="21682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Qué</a:t>
          </a:r>
          <a:r>
            <a:rPr lang="en-US" sz="1500" kern="1200" dirty="0"/>
            <a:t> </a:t>
          </a:r>
          <a:r>
            <a:rPr lang="en-US" sz="1500" b="1" kern="1200" dirty="0"/>
            <a:t>SI</a:t>
          </a:r>
          <a:r>
            <a:rPr lang="en-US" sz="1500" kern="1200" dirty="0"/>
            <a:t> es el </a:t>
          </a:r>
          <a:r>
            <a:rPr lang="en-US" sz="1500" kern="1200" dirty="0" err="1"/>
            <a:t>libro</a:t>
          </a:r>
          <a:r>
            <a:rPr lang="en-US" sz="1500" kern="1200" dirty="0"/>
            <a:t> –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Presenta</a:t>
          </a:r>
          <a:r>
            <a:rPr lang="en-US" sz="1500" kern="1200" dirty="0"/>
            <a:t> un panorama </a:t>
          </a:r>
          <a:r>
            <a:rPr lang="en-US" sz="1500" kern="1200" dirty="0" err="1"/>
            <a:t>metodológico</a:t>
          </a:r>
          <a:r>
            <a:rPr lang="en-US" sz="1500" kern="1200" dirty="0"/>
            <a:t> para </a:t>
          </a:r>
          <a:r>
            <a:rPr lang="en-US" sz="1500" kern="1200" dirty="0" err="1"/>
            <a:t>investigar</a:t>
          </a:r>
          <a:r>
            <a:rPr lang="en-US" sz="1500" kern="1200" dirty="0"/>
            <a:t> en la WEB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Métodos</a:t>
          </a:r>
          <a:r>
            <a:rPr lang="en-US" sz="1500" kern="1200" dirty="0"/>
            <a:t> de los </a:t>
          </a:r>
          <a:r>
            <a:rPr lang="en-US" sz="1500" kern="1200" dirty="0" err="1"/>
            <a:t>medios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Cuántos</a:t>
          </a:r>
          <a:r>
            <a:rPr lang="en-US" sz="1500" kern="1200" dirty="0"/>
            <a:t> </a:t>
          </a:r>
          <a:r>
            <a:rPr lang="en-US" sz="1500" kern="1200" dirty="0" err="1"/>
            <a:t>aprendemos</a:t>
          </a:r>
          <a:r>
            <a:rPr lang="en-US" sz="1500" kern="1200" dirty="0"/>
            <a:t> de </a:t>
          </a:r>
          <a:r>
            <a:rPr lang="en-US" sz="1500" kern="1200" dirty="0" err="1"/>
            <a:t>estos</a:t>
          </a:r>
          <a:r>
            <a:rPr lang="en-US" sz="1500" kern="1200" dirty="0"/>
            <a:t> </a:t>
          </a:r>
          <a:r>
            <a:rPr lang="en-US" sz="1500" kern="1200" dirty="0" err="1"/>
            <a:t>métodos</a:t>
          </a:r>
          <a:r>
            <a:rPr lang="en-US" sz="1500" kern="1200" dirty="0"/>
            <a:t>?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Cómo</a:t>
          </a:r>
          <a:r>
            <a:rPr lang="en-US" sz="1500" kern="1200" dirty="0"/>
            <a:t> </a:t>
          </a:r>
          <a:r>
            <a:rPr lang="en-US" sz="1500" kern="1200" dirty="0" err="1"/>
            <a:t>aprender</a:t>
          </a:r>
          <a:r>
            <a:rPr lang="en-US" sz="1500" kern="1200" dirty="0"/>
            <a:t> </a:t>
          </a:r>
          <a:r>
            <a:rPr lang="en-US" sz="1500" kern="1200" dirty="0" err="1"/>
            <a:t>usando</a:t>
          </a:r>
          <a:r>
            <a:rPr lang="en-US" sz="1500" kern="1200" dirty="0"/>
            <a:t> </a:t>
          </a:r>
          <a:r>
            <a:rPr lang="en-US" sz="1500" kern="1200" dirty="0" err="1"/>
            <a:t>estos</a:t>
          </a:r>
          <a:r>
            <a:rPr lang="en-US" sz="1500" kern="1200" dirty="0"/>
            <a:t> </a:t>
          </a:r>
          <a:r>
            <a:rPr lang="en-US" sz="1500" kern="1200" dirty="0" err="1"/>
            <a:t>objetos</a:t>
          </a:r>
          <a:r>
            <a:rPr lang="en-US" sz="1500" kern="1200" dirty="0"/>
            <a:t> </a:t>
          </a:r>
          <a:r>
            <a:rPr lang="en-US" sz="1500" kern="1200" dirty="0" err="1"/>
            <a:t>digitales</a:t>
          </a:r>
          <a:endParaRPr lang="en-US" sz="1500" kern="1200" dirty="0"/>
        </a:p>
      </dsp:txBody>
      <dsp:txXfrm>
        <a:off x="5186950" y="763588"/>
        <a:ext cx="4215427" cy="2529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739D2-779C-4E5B-9A14-CCBF701E8B49}">
      <dsp:nvSpPr>
        <dsp:cNvPr id="0" name=""/>
        <dsp:cNvSpPr/>
      </dsp:nvSpPr>
      <dsp:spPr>
        <a:xfrm>
          <a:off x="1427954" y="2140724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rgbClr val="4BACC6"/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 err="1"/>
            <a:t>LInk</a:t>
          </a:r>
          <a:endParaRPr lang="es-MX" sz="1400" kern="1200" dirty="0"/>
        </a:p>
      </dsp:txBody>
      <dsp:txXfrm>
        <a:off x="1660357" y="2340249"/>
        <a:ext cx="1035753" cy="889225"/>
      </dsp:txXfrm>
    </dsp:sp>
    <dsp:sp modelId="{B534D94A-CED4-4AEA-8ACC-C3EC65447055}">
      <dsp:nvSpPr>
        <dsp:cNvPr id="0" name=""/>
        <dsp:cNvSpPr/>
      </dsp:nvSpPr>
      <dsp:spPr>
        <a:xfrm>
          <a:off x="1463757" y="2716796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83F8-4B90-4A3B-8832-FD24551087F4}">
      <dsp:nvSpPr>
        <dsp:cNvPr id="0" name=""/>
        <dsp:cNvSpPr/>
      </dsp:nvSpPr>
      <dsp:spPr>
        <a:xfrm>
          <a:off x="136645" y="1428521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84728-1B2A-449C-9855-3DE6ED17384B}">
      <dsp:nvSpPr>
        <dsp:cNvPr id="0" name=""/>
        <dsp:cNvSpPr/>
      </dsp:nvSpPr>
      <dsp:spPr>
        <a:xfrm>
          <a:off x="1164600" y="2545689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93026"/>
              <a:satOff val="-446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A722-B01D-4A61-92D0-03C39EEACDD5}">
      <dsp:nvSpPr>
        <dsp:cNvPr id="0" name=""/>
        <dsp:cNvSpPr/>
      </dsp:nvSpPr>
      <dsp:spPr>
        <a:xfrm>
          <a:off x="2719263" y="1424406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rgbClr val="48D4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Motores de búsqueda y las esferas</a:t>
          </a:r>
          <a:endParaRPr lang="es-MX" sz="1400" kern="1200" dirty="0"/>
        </a:p>
      </dsp:txBody>
      <dsp:txXfrm>
        <a:off x="2951666" y="1623931"/>
        <a:ext cx="1035753" cy="889225"/>
      </dsp:txXfrm>
    </dsp:sp>
    <dsp:sp modelId="{9A27327E-FC52-4F48-811B-10F80CD5BC26}">
      <dsp:nvSpPr>
        <dsp:cNvPr id="0" name=""/>
        <dsp:cNvSpPr/>
      </dsp:nvSpPr>
      <dsp:spPr>
        <a:xfrm>
          <a:off x="3751992" y="2538831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386053"/>
              <a:satOff val="-892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5B62-A11C-4A6C-AA8B-37D0C417B9A1}">
      <dsp:nvSpPr>
        <dsp:cNvPr id="0" name=""/>
        <dsp:cNvSpPr/>
      </dsp:nvSpPr>
      <dsp:spPr>
        <a:xfrm>
          <a:off x="4009776" y="2137981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5">
              <a:hueOff val="1559309"/>
              <a:satOff val="-100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9BDC7-847A-46F5-AD95-90A93805AE53}">
      <dsp:nvSpPr>
        <dsp:cNvPr id="0" name=""/>
        <dsp:cNvSpPr/>
      </dsp:nvSpPr>
      <dsp:spPr>
        <a:xfrm>
          <a:off x="4046375" y="2711310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8A08C-F143-4330-92A5-1EB6B8664AB5}">
      <dsp:nvSpPr>
        <dsp:cNvPr id="0" name=""/>
        <dsp:cNvSpPr/>
      </dsp:nvSpPr>
      <dsp:spPr>
        <a:xfrm>
          <a:off x="1427954" y="716318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 err="1"/>
            <a:t>Website</a:t>
          </a:r>
          <a:endParaRPr lang="es-MX" sz="1400" kern="1200" dirty="0"/>
        </a:p>
      </dsp:txBody>
      <dsp:txXfrm>
        <a:off x="1660357" y="915843"/>
        <a:ext cx="1035753" cy="889225"/>
      </dsp:txXfrm>
    </dsp:sp>
    <dsp:sp modelId="{38F81091-8B0B-40ED-80BB-4CFE796AA10B}">
      <dsp:nvSpPr>
        <dsp:cNvPr id="0" name=""/>
        <dsp:cNvSpPr/>
      </dsp:nvSpPr>
      <dsp:spPr>
        <a:xfrm>
          <a:off x="2455909" y="740663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772106"/>
              <a:satOff val="-1784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EDCA4-9113-4A71-BB61-9D94715ABCB9}">
      <dsp:nvSpPr>
        <dsp:cNvPr id="0" name=""/>
        <dsp:cNvSpPr/>
      </dsp:nvSpPr>
      <dsp:spPr>
        <a:xfrm>
          <a:off x="2719263" y="0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CE62-6940-4F2B-A95C-EC4686CAB425}">
      <dsp:nvSpPr>
        <dsp:cNvPr id="0" name=""/>
        <dsp:cNvSpPr/>
      </dsp:nvSpPr>
      <dsp:spPr>
        <a:xfrm>
          <a:off x="2761431" y="570928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465132"/>
              <a:satOff val="-2229"/>
              <a:lumOff val="15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1D201-830A-49A0-8F15-5C0CB5D5F263}">
      <dsp:nvSpPr>
        <dsp:cNvPr id="0" name=""/>
        <dsp:cNvSpPr/>
      </dsp:nvSpPr>
      <dsp:spPr>
        <a:xfrm>
          <a:off x="4009776" y="713574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</a:rPr>
            <a:t>Webs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4242179" y="913099"/>
        <a:ext cx="1035753" cy="889225"/>
      </dsp:txXfrm>
    </dsp:sp>
    <dsp:sp modelId="{E27BC641-809D-4617-A9E9-1B74576D4B83}">
      <dsp:nvSpPr>
        <dsp:cNvPr id="0" name=""/>
        <dsp:cNvSpPr/>
      </dsp:nvSpPr>
      <dsp:spPr>
        <a:xfrm>
          <a:off x="5308246" y="1284503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A7395-F49C-417D-981A-80C64335C558}">
      <dsp:nvSpPr>
        <dsp:cNvPr id="0" name=""/>
        <dsp:cNvSpPr/>
      </dsp:nvSpPr>
      <dsp:spPr>
        <a:xfrm>
          <a:off x="5301085" y="1437779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2A362-3F19-45B4-8325-294276F94112}">
      <dsp:nvSpPr>
        <dsp:cNvPr id="0" name=""/>
        <dsp:cNvSpPr/>
      </dsp:nvSpPr>
      <dsp:spPr>
        <a:xfrm>
          <a:off x="5593877" y="1461096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851185"/>
              <a:satOff val="-3121"/>
              <a:lumOff val="2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57953-DFCE-47FB-A0D2-49409696037F}">
      <dsp:nvSpPr>
        <dsp:cNvPr id="0" name=""/>
        <dsp:cNvSpPr/>
      </dsp:nvSpPr>
      <dsp:spPr>
        <a:xfrm>
          <a:off x="5301085" y="13715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Social media </a:t>
          </a:r>
          <a:r>
            <a:rPr lang="es-CO" sz="1400" kern="1200" dirty="0" err="1"/>
            <a:t>sites</a:t>
          </a:r>
          <a:endParaRPr lang="es-MX" sz="1400" kern="1200" dirty="0"/>
        </a:p>
      </dsp:txBody>
      <dsp:txXfrm>
        <a:off x="5533488" y="213240"/>
        <a:ext cx="1035753" cy="889225"/>
      </dsp:txXfrm>
    </dsp:sp>
    <dsp:sp modelId="{012E71D8-9109-4B98-A6BF-2D673A719856}">
      <dsp:nvSpPr>
        <dsp:cNvPr id="0" name=""/>
        <dsp:cNvSpPr/>
      </dsp:nvSpPr>
      <dsp:spPr>
        <a:xfrm>
          <a:off x="6599555" y="591159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544212"/>
              <a:satOff val="-3567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6F434-424B-4334-941A-66EC4846B071}">
      <dsp:nvSpPr>
        <dsp:cNvPr id="0" name=""/>
        <dsp:cNvSpPr/>
      </dsp:nvSpPr>
      <dsp:spPr>
        <a:xfrm>
          <a:off x="6592394" y="732434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C888-2557-4AF1-811A-693B63D7299D}">
      <dsp:nvSpPr>
        <dsp:cNvPr id="0" name=""/>
        <dsp:cNvSpPr/>
      </dsp:nvSpPr>
      <dsp:spPr>
        <a:xfrm>
          <a:off x="6891551" y="761237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739D2-779C-4E5B-9A14-CCBF701E8B49}">
      <dsp:nvSpPr>
        <dsp:cNvPr id="0" name=""/>
        <dsp:cNvSpPr/>
      </dsp:nvSpPr>
      <dsp:spPr>
        <a:xfrm>
          <a:off x="1427954" y="2140724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rgbClr val="4BACC6"/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Link</a:t>
          </a:r>
          <a:endParaRPr lang="es-MX" sz="1600" kern="1200" dirty="0"/>
        </a:p>
      </dsp:txBody>
      <dsp:txXfrm>
        <a:off x="1660357" y="2340249"/>
        <a:ext cx="1035753" cy="889225"/>
      </dsp:txXfrm>
    </dsp:sp>
    <dsp:sp modelId="{B534D94A-CED4-4AEA-8ACC-C3EC65447055}">
      <dsp:nvSpPr>
        <dsp:cNvPr id="0" name=""/>
        <dsp:cNvSpPr/>
      </dsp:nvSpPr>
      <dsp:spPr>
        <a:xfrm>
          <a:off x="1463757" y="2716796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83F8-4B90-4A3B-8832-FD24551087F4}">
      <dsp:nvSpPr>
        <dsp:cNvPr id="0" name=""/>
        <dsp:cNvSpPr/>
      </dsp:nvSpPr>
      <dsp:spPr>
        <a:xfrm>
          <a:off x="136645" y="1428521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84728-1B2A-449C-9855-3DE6ED17384B}">
      <dsp:nvSpPr>
        <dsp:cNvPr id="0" name=""/>
        <dsp:cNvSpPr/>
      </dsp:nvSpPr>
      <dsp:spPr>
        <a:xfrm>
          <a:off x="1164600" y="2545689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93026"/>
              <a:satOff val="-446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A722-B01D-4A61-92D0-03C39EEACDD5}">
      <dsp:nvSpPr>
        <dsp:cNvPr id="0" name=""/>
        <dsp:cNvSpPr/>
      </dsp:nvSpPr>
      <dsp:spPr>
        <a:xfrm>
          <a:off x="2719263" y="1424406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rgbClr val="48D4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Motores de </a:t>
          </a:r>
          <a:r>
            <a:rPr lang="es-CO" sz="1600" kern="1200" dirty="0" err="1"/>
            <a:t>busqueda</a:t>
          </a:r>
          <a:endParaRPr lang="es-MX" sz="1600" kern="1200" dirty="0"/>
        </a:p>
      </dsp:txBody>
      <dsp:txXfrm>
        <a:off x="2951666" y="1623931"/>
        <a:ext cx="1035753" cy="889225"/>
      </dsp:txXfrm>
    </dsp:sp>
    <dsp:sp modelId="{9A27327E-FC52-4F48-811B-10F80CD5BC26}">
      <dsp:nvSpPr>
        <dsp:cNvPr id="0" name=""/>
        <dsp:cNvSpPr/>
      </dsp:nvSpPr>
      <dsp:spPr>
        <a:xfrm>
          <a:off x="3751992" y="2538831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386053"/>
              <a:satOff val="-892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5B62-A11C-4A6C-AA8B-37D0C417B9A1}">
      <dsp:nvSpPr>
        <dsp:cNvPr id="0" name=""/>
        <dsp:cNvSpPr/>
      </dsp:nvSpPr>
      <dsp:spPr>
        <a:xfrm>
          <a:off x="4009776" y="2137981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5">
              <a:hueOff val="1559309"/>
              <a:satOff val="-100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9BDC7-847A-46F5-AD95-90A93805AE53}">
      <dsp:nvSpPr>
        <dsp:cNvPr id="0" name=""/>
        <dsp:cNvSpPr/>
      </dsp:nvSpPr>
      <dsp:spPr>
        <a:xfrm>
          <a:off x="4046375" y="2711310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8A08C-F143-4330-92A5-1EB6B8664AB5}">
      <dsp:nvSpPr>
        <dsp:cNvPr id="0" name=""/>
        <dsp:cNvSpPr/>
      </dsp:nvSpPr>
      <dsp:spPr>
        <a:xfrm>
          <a:off x="1427954" y="716318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 err="1"/>
            <a:t>Website</a:t>
          </a:r>
          <a:endParaRPr lang="es-MX" sz="1600" kern="1200" dirty="0"/>
        </a:p>
      </dsp:txBody>
      <dsp:txXfrm>
        <a:off x="1660357" y="915843"/>
        <a:ext cx="1035753" cy="889225"/>
      </dsp:txXfrm>
    </dsp:sp>
    <dsp:sp modelId="{38F81091-8B0B-40ED-80BB-4CFE796AA10B}">
      <dsp:nvSpPr>
        <dsp:cNvPr id="0" name=""/>
        <dsp:cNvSpPr/>
      </dsp:nvSpPr>
      <dsp:spPr>
        <a:xfrm>
          <a:off x="2455909" y="740663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772106"/>
              <a:satOff val="-1784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EDCA4-9113-4A71-BB61-9D94715ABCB9}">
      <dsp:nvSpPr>
        <dsp:cNvPr id="0" name=""/>
        <dsp:cNvSpPr/>
      </dsp:nvSpPr>
      <dsp:spPr>
        <a:xfrm>
          <a:off x="2719263" y="0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CE62-6940-4F2B-A95C-EC4686CAB425}">
      <dsp:nvSpPr>
        <dsp:cNvPr id="0" name=""/>
        <dsp:cNvSpPr/>
      </dsp:nvSpPr>
      <dsp:spPr>
        <a:xfrm>
          <a:off x="2761431" y="570928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465132"/>
              <a:satOff val="-2229"/>
              <a:lumOff val="15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1D201-830A-49A0-8F15-5C0CB5D5F263}">
      <dsp:nvSpPr>
        <dsp:cNvPr id="0" name=""/>
        <dsp:cNvSpPr/>
      </dsp:nvSpPr>
      <dsp:spPr>
        <a:xfrm>
          <a:off x="4009776" y="713574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Webs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4242179" y="913099"/>
        <a:ext cx="1035753" cy="889225"/>
      </dsp:txXfrm>
    </dsp:sp>
    <dsp:sp modelId="{E27BC641-809D-4617-A9E9-1B74576D4B83}">
      <dsp:nvSpPr>
        <dsp:cNvPr id="0" name=""/>
        <dsp:cNvSpPr/>
      </dsp:nvSpPr>
      <dsp:spPr>
        <a:xfrm>
          <a:off x="5308246" y="1284503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A7395-F49C-417D-981A-80C64335C558}">
      <dsp:nvSpPr>
        <dsp:cNvPr id="0" name=""/>
        <dsp:cNvSpPr/>
      </dsp:nvSpPr>
      <dsp:spPr>
        <a:xfrm>
          <a:off x="5301085" y="1437779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2A362-3F19-45B4-8325-294276F94112}">
      <dsp:nvSpPr>
        <dsp:cNvPr id="0" name=""/>
        <dsp:cNvSpPr/>
      </dsp:nvSpPr>
      <dsp:spPr>
        <a:xfrm>
          <a:off x="5593877" y="1461096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851185"/>
              <a:satOff val="-3121"/>
              <a:lumOff val="2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57953-DFCE-47FB-A0D2-49409696037F}">
      <dsp:nvSpPr>
        <dsp:cNvPr id="0" name=""/>
        <dsp:cNvSpPr/>
      </dsp:nvSpPr>
      <dsp:spPr>
        <a:xfrm>
          <a:off x="5301085" y="13715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Social media </a:t>
          </a:r>
          <a:r>
            <a:rPr lang="es-CO" sz="1600" kern="1200" dirty="0" err="1"/>
            <a:t>sites</a:t>
          </a:r>
          <a:endParaRPr lang="es-MX" sz="1600" kern="1200" dirty="0"/>
        </a:p>
      </dsp:txBody>
      <dsp:txXfrm>
        <a:off x="5533488" y="213240"/>
        <a:ext cx="1035753" cy="889225"/>
      </dsp:txXfrm>
    </dsp:sp>
    <dsp:sp modelId="{012E71D8-9109-4B98-A6BF-2D673A719856}">
      <dsp:nvSpPr>
        <dsp:cNvPr id="0" name=""/>
        <dsp:cNvSpPr/>
      </dsp:nvSpPr>
      <dsp:spPr>
        <a:xfrm>
          <a:off x="6599555" y="591159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544212"/>
              <a:satOff val="-3567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6F434-424B-4334-941A-66EC4846B071}">
      <dsp:nvSpPr>
        <dsp:cNvPr id="0" name=""/>
        <dsp:cNvSpPr/>
      </dsp:nvSpPr>
      <dsp:spPr>
        <a:xfrm>
          <a:off x="6592394" y="732434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C888-2557-4AF1-811A-693B63D7299D}">
      <dsp:nvSpPr>
        <dsp:cNvPr id="0" name=""/>
        <dsp:cNvSpPr/>
      </dsp:nvSpPr>
      <dsp:spPr>
        <a:xfrm>
          <a:off x="6891551" y="761237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6E5F-AE9D-4F40-9081-E27FB0B9360F}">
      <dsp:nvSpPr>
        <dsp:cNvPr id="0" name=""/>
        <dsp:cNvSpPr/>
      </dsp:nvSpPr>
      <dsp:spPr>
        <a:xfrm>
          <a:off x="0" y="62399"/>
          <a:ext cx="9404352" cy="3994034"/>
        </a:xfrm>
        <a:prstGeom prst="round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 </a:t>
          </a:r>
        </a:p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94973" y="257372"/>
        <a:ext cx="9014406" cy="36040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6E5F-AE9D-4F40-9081-E27FB0B9360F}">
      <dsp:nvSpPr>
        <dsp:cNvPr id="0" name=""/>
        <dsp:cNvSpPr/>
      </dsp:nvSpPr>
      <dsp:spPr>
        <a:xfrm>
          <a:off x="0" y="31199"/>
          <a:ext cx="9404352" cy="3994034"/>
        </a:xfrm>
        <a:prstGeom prst="round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 </a:t>
          </a:r>
        </a:p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94973" y="226172"/>
        <a:ext cx="9014406" cy="360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6E5F-AE9D-4F40-9081-E27FB0B9360F}">
      <dsp:nvSpPr>
        <dsp:cNvPr id="0" name=""/>
        <dsp:cNvSpPr/>
      </dsp:nvSpPr>
      <dsp:spPr>
        <a:xfrm>
          <a:off x="0" y="31199"/>
          <a:ext cx="9404352" cy="3994034"/>
        </a:xfrm>
        <a:prstGeom prst="round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 </a:t>
          </a:r>
        </a:p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94973" y="226172"/>
        <a:ext cx="9014406" cy="3604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BE35-37C9-4BCA-8FAB-B875CD1710D6}">
      <dsp:nvSpPr>
        <dsp:cNvPr id="0" name=""/>
        <dsp:cNvSpPr/>
      </dsp:nvSpPr>
      <dsp:spPr>
        <a:xfrm>
          <a:off x="1662292" y="2134"/>
          <a:ext cx="5471789" cy="34745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94A57-E026-4D63-8567-361B1A5ACFFC}">
      <dsp:nvSpPr>
        <dsp:cNvPr id="0" name=""/>
        <dsp:cNvSpPr/>
      </dsp:nvSpPr>
      <dsp:spPr>
        <a:xfrm>
          <a:off x="2270269" y="579712"/>
          <a:ext cx="5471789" cy="3474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Seguir</a:t>
          </a:r>
          <a:r>
            <a:rPr lang="en-US" sz="2000" kern="1200" dirty="0"/>
            <a:t> los </a:t>
          </a:r>
          <a:r>
            <a:rPr lang="en-US" sz="2000" kern="1200" dirty="0" err="1"/>
            <a:t>métodos</a:t>
          </a:r>
          <a:r>
            <a:rPr lang="en-US" sz="2000" kern="1200" dirty="0"/>
            <a:t> del medio de </a:t>
          </a:r>
          <a:r>
            <a:rPr lang="en-US" sz="2000" kern="1200" dirty="0" err="1"/>
            <a:t>recolección</a:t>
          </a:r>
          <a:r>
            <a:rPr lang="en-US" sz="2000" kern="1200" dirty="0"/>
            <a:t> de </a:t>
          </a:r>
          <a:r>
            <a:rPr lang="en-US" sz="2000" kern="1200" dirty="0" err="1"/>
            <a:t>acuerdo</a:t>
          </a:r>
          <a:r>
            <a:rPr lang="en-US" sz="2000" kern="1200" dirty="0"/>
            <a:t> con los </a:t>
          </a:r>
          <a:r>
            <a:rPr lang="en-US" sz="2000" kern="1200" dirty="0" err="1"/>
            <a:t>objetos</a:t>
          </a:r>
          <a:r>
            <a:rPr lang="en-US" sz="2000" kern="1200" dirty="0"/>
            <a:t> </a:t>
          </a:r>
          <a:r>
            <a:rPr lang="en-US" sz="2000" kern="1200" dirty="0" err="1"/>
            <a:t>digitales</a:t>
          </a:r>
          <a:r>
            <a:rPr lang="en-US" sz="2000" kern="1200" dirty="0"/>
            <a:t> </a:t>
          </a:r>
          <a:r>
            <a:rPr lang="en-US" sz="2000" kern="1200" dirty="0" err="1"/>
            <a:t>requeridos</a:t>
          </a:r>
          <a:r>
            <a:rPr lang="en-US" sz="2000" kern="1200" dirty="0"/>
            <a:t>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Aprender</a:t>
          </a:r>
          <a:r>
            <a:rPr lang="en-US" sz="2000" kern="1200" dirty="0"/>
            <a:t>  </a:t>
          </a:r>
          <a:r>
            <a:rPr lang="en-US" sz="2000" kern="1200" dirty="0" err="1"/>
            <a:t>como</a:t>
          </a:r>
          <a:r>
            <a:rPr lang="en-US" sz="2000" kern="1200" dirty="0"/>
            <a:t> los </a:t>
          </a:r>
          <a:r>
            <a:rPr lang="en-US" sz="2000" kern="1200" dirty="0" err="1"/>
            <a:t>dispositivos</a:t>
          </a:r>
          <a:r>
            <a:rPr lang="en-US" sz="2000" kern="1200" dirty="0"/>
            <a:t> </a:t>
          </a:r>
          <a:r>
            <a:rPr lang="en-US" sz="2000" kern="1200" dirty="0" err="1"/>
            <a:t>utilizan</a:t>
          </a:r>
          <a:r>
            <a:rPr lang="en-US" sz="2000" kern="1200" dirty="0"/>
            <a:t> los </a:t>
          </a:r>
          <a:r>
            <a:rPr lang="en-US" sz="2000" kern="1200" dirty="0" err="1"/>
            <a:t>objetos</a:t>
          </a:r>
          <a:r>
            <a:rPr lang="en-US" sz="2000" kern="1200" dirty="0"/>
            <a:t> </a:t>
          </a:r>
          <a:r>
            <a:rPr lang="en-US" sz="2000" kern="1200" dirty="0" err="1"/>
            <a:t>digitales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Identificar</a:t>
          </a:r>
          <a:r>
            <a:rPr lang="en-US" sz="2000" kern="1200" dirty="0"/>
            <a:t> los </a:t>
          </a:r>
          <a:r>
            <a:rPr lang="en-US" sz="2000" kern="1200" dirty="0" err="1"/>
            <a:t>objetos</a:t>
          </a:r>
          <a:r>
            <a:rPr lang="en-US" sz="2000" kern="1200" dirty="0"/>
            <a:t> y </a:t>
          </a:r>
          <a:r>
            <a:rPr lang="en-US" sz="2000" kern="1200" dirty="0" err="1"/>
            <a:t>dispositivos</a:t>
          </a:r>
          <a:r>
            <a:rPr lang="en-US" sz="2000" kern="1200" dirty="0"/>
            <a:t> que se </a:t>
          </a:r>
          <a:r>
            <a:rPr lang="en-US" sz="2000" kern="1200" dirty="0" err="1"/>
            <a:t>pueden</a:t>
          </a:r>
          <a:r>
            <a:rPr lang="en-US" sz="2000" kern="1200" dirty="0"/>
            <a:t> combiner y </a:t>
          </a:r>
          <a:r>
            <a:rPr lang="en-US" sz="2000" kern="1200" dirty="0" err="1"/>
            <a:t>generar</a:t>
          </a:r>
          <a:r>
            <a:rPr lang="en-US" sz="2000" kern="1200" dirty="0"/>
            <a:t> </a:t>
          </a:r>
          <a:r>
            <a:rPr lang="en-US" sz="2000" kern="1200" dirty="0" err="1"/>
            <a:t>resultados</a:t>
          </a:r>
          <a:r>
            <a:rPr lang="en-US" sz="2000" kern="1200" dirty="0"/>
            <a:t> con </a:t>
          </a:r>
          <a:r>
            <a:rPr lang="en-US" sz="2000" kern="1200" dirty="0" err="1"/>
            <a:t>eéstos</a:t>
          </a:r>
          <a:r>
            <a:rPr lang="en-US" sz="2000" kern="1200" dirty="0"/>
            <a:t>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Usar</a:t>
          </a:r>
          <a:r>
            <a:rPr lang="en-US" sz="2000" kern="1200" dirty="0"/>
            <a:t> los websites </a:t>
          </a:r>
          <a:r>
            <a:rPr lang="en-US" sz="2000" kern="1200" dirty="0" err="1"/>
            <a:t>ya</a:t>
          </a:r>
          <a:r>
            <a:rPr lang="en-US" sz="2000" kern="1200" dirty="0"/>
            <a:t> </a:t>
          </a:r>
          <a:r>
            <a:rPr lang="en-US" sz="2000" kern="1200" dirty="0" err="1"/>
            <a:t>archivados</a:t>
          </a:r>
          <a:r>
            <a:rPr lang="en-US" sz="2000" kern="1200" dirty="0"/>
            <a:t>.</a:t>
          </a:r>
        </a:p>
      </dsp:txBody>
      <dsp:txXfrm>
        <a:off x="2372036" y="681479"/>
        <a:ext cx="5268255" cy="3271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6E5F-AE9D-4F40-9081-E27FB0B9360F}">
      <dsp:nvSpPr>
        <dsp:cNvPr id="0" name=""/>
        <dsp:cNvSpPr/>
      </dsp:nvSpPr>
      <dsp:spPr>
        <a:xfrm>
          <a:off x="0" y="39216"/>
          <a:ext cx="9404352" cy="3978000"/>
        </a:xfrm>
        <a:prstGeom prst="round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 la WEB se </a:t>
          </a:r>
          <a:r>
            <a:rPr lang="en-US" sz="2500" kern="1200" dirty="0" err="1"/>
            <a:t>tiene</a:t>
          </a:r>
          <a:r>
            <a:rPr lang="en-US" sz="2500" kern="1200" dirty="0"/>
            <a:t> el </a:t>
          </a:r>
          <a:r>
            <a:rPr lang="en-US" sz="2500" kern="1200" dirty="0" err="1"/>
            <a:t>concepto</a:t>
          </a:r>
          <a:r>
            <a:rPr lang="en-US" sz="2500" kern="1200" dirty="0"/>
            <a:t> de </a:t>
          </a:r>
          <a:r>
            <a:rPr lang="en-US" sz="2500" kern="1200" dirty="0" err="1"/>
            <a:t>esferas</a:t>
          </a:r>
          <a:r>
            <a:rPr lang="en-US" sz="2500" kern="1200" dirty="0"/>
            <a:t> – spheres, </a:t>
          </a:r>
          <a:r>
            <a:rPr lang="en-US" sz="2500" kern="1200" dirty="0" err="1"/>
            <a:t>como</a:t>
          </a:r>
          <a:r>
            <a:rPr lang="en-US" sz="2500" kern="1200" dirty="0"/>
            <a:t> </a:t>
          </a:r>
          <a:r>
            <a:rPr lang="en-US" sz="2500" kern="1200" dirty="0" err="1"/>
            <a:t>fuentes</a:t>
          </a:r>
          <a:r>
            <a:rPr lang="en-US" sz="2500" kern="1200" dirty="0"/>
            <a:t> de </a:t>
          </a:r>
          <a:r>
            <a:rPr lang="en-US" sz="2500" kern="1200" dirty="0" err="1"/>
            <a:t>datos</a:t>
          </a:r>
          <a:r>
            <a:rPr lang="en-US" sz="2500" kern="1200" dirty="0"/>
            <a:t>: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Web sphere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Blog sphere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News sphere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Que son </a:t>
          </a:r>
          <a:r>
            <a:rPr lang="en-US" sz="2500" kern="1200" dirty="0" err="1"/>
            <a:t>motores</a:t>
          </a:r>
          <a:r>
            <a:rPr lang="en-US" sz="2500" kern="1200" dirty="0"/>
            <a:t> </a:t>
          </a:r>
          <a:r>
            <a:rPr lang="en-US" sz="2500" kern="1200" dirty="0" err="1"/>
            <a:t>construídos</a:t>
          </a:r>
          <a:r>
            <a:rPr lang="en-US" sz="2500" kern="1200" dirty="0"/>
            <a:t> en </a:t>
          </a:r>
          <a:r>
            <a:rPr lang="en-US" sz="2500" kern="1200" dirty="0" err="1"/>
            <a:t>diferentes</a:t>
          </a:r>
          <a:r>
            <a:rPr lang="en-US" sz="2500" kern="1200" dirty="0"/>
            <a:t> </a:t>
          </a:r>
          <a:r>
            <a:rPr lang="en-US" sz="2500" kern="1200" dirty="0" err="1"/>
            <a:t>espacios</a:t>
          </a:r>
          <a:r>
            <a:rPr lang="en-US" sz="2500" kern="1200" dirty="0"/>
            <a:t> y a </a:t>
          </a:r>
          <a:r>
            <a:rPr lang="en-US" sz="2500" kern="1200" dirty="0" err="1"/>
            <a:t>partir</a:t>
          </a:r>
          <a:r>
            <a:rPr lang="en-US" sz="2500" kern="1200" dirty="0"/>
            <a:t> de los </a:t>
          </a:r>
          <a:r>
            <a:rPr lang="en-US" sz="2500" kern="1200" dirty="0" err="1"/>
            <a:t>cuáles</a:t>
          </a:r>
          <a:r>
            <a:rPr lang="en-US" sz="2500" kern="1200" dirty="0"/>
            <a:t> se </a:t>
          </a:r>
          <a:r>
            <a:rPr lang="en-US" sz="2500" kern="1200" dirty="0" err="1"/>
            <a:t>obtiene</a:t>
          </a:r>
          <a:r>
            <a:rPr lang="en-US" sz="2500" kern="1200" dirty="0"/>
            <a:t> la </a:t>
          </a:r>
          <a:r>
            <a:rPr lang="en-US" sz="2500" kern="1200" dirty="0" err="1"/>
            <a:t>información</a:t>
          </a:r>
          <a:r>
            <a:rPr lang="en-US" sz="2500" kern="1200" dirty="0"/>
            <a:t> en </a:t>
          </a:r>
          <a:r>
            <a:rPr lang="en-US" sz="2500" kern="1200" dirty="0" err="1"/>
            <a:t>línea</a:t>
          </a:r>
          <a:r>
            <a:rPr lang="en-US" sz="2500" kern="1200" dirty="0"/>
            <a:t> para las </a:t>
          </a:r>
          <a:r>
            <a:rPr lang="en-US" sz="2500" kern="1200" dirty="0" err="1"/>
            <a:t>investigaciones</a:t>
          </a:r>
          <a:r>
            <a:rPr lang="en-US" sz="2500" kern="1200" dirty="0"/>
            <a:t>.</a:t>
          </a:r>
        </a:p>
      </dsp:txBody>
      <dsp:txXfrm>
        <a:off x="194190" y="233406"/>
        <a:ext cx="9015972" cy="3589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6E5F-AE9D-4F40-9081-E27FB0B9360F}">
      <dsp:nvSpPr>
        <dsp:cNvPr id="0" name=""/>
        <dsp:cNvSpPr/>
      </dsp:nvSpPr>
      <dsp:spPr>
        <a:xfrm>
          <a:off x="0" y="27517"/>
          <a:ext cx="9404352" cy="4001400"/>
        </a:xfrm>
        <a:prstGeom prst="round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Medios</a:t>
          </a:r>
          <a:r>
            <a:rPr lang="en-US" sz="1900" kern="1200" dirty="0"/>
            <a:t> </a:t>
          </a:r>
          <a:r>
            <a:rPr lang="en-US" sz="1900" kern="1200" dirty="0" err="1"/>
            <a:t>digitales</a:t>
          </a:r>
          <a:r>
            <a:rPr lang="en-US" sz="1900" kern="1200" dirty="0"/>
            <a:t> </a:t>
          </a:r>
          <a:r>
            <a:rPr lang="en-US" sz="1900" kern="1200" dirty="0" err="1"/>
            <a:t>como</a:t>
          </a:r>
          <a:r>
            <a:rPr lang="en-US" sz="1900" kern="1200" dirty="0"/>
            <a:t> </a:t>
          </a:r>
          <a:r>
            <a:rPr lang="en-US" sz="1900" kern="1200" dirty="0" err="1"/>
            <a:t>estudio</a:t>
          </a:r>
          <a:r>
            <a:rPr lang="en-US" sz="1900" kern="1200" dirty="0"/>
            <a:t> de </a:t>
          </a:r>
          <a:r>
            <a:rPr lang="en-US" sz="1900" kern="1200" dirty="0" err="1"/>
            <a:t>aquello</a:t>
          </a:r>
          <a:r>
            <a:rPr lang="en-US" sz="1900" kern="1200" dirty="0"/>
            <a:t> que es </a:t>
          </a:r>
          <a:r>
            <a:rPr lang="en-US" sz="1900" kern="1200" dirty="0" err="1"/>
            <a:t>digitalizado</a:t>
          </a:r>
          <a:r>
            <a:rPr lang="en-US" sz="1900" kern="1200" dirty="0"/>
            <a:t> y </a:t>
          </a:r>
          <a:r>
            <a:rPr lang="en-US" sz="1900" kern="1200" dirty="0" err="1"/>
            <a:t>escaneado</a:t>
          </a:r>
          <a:r>
            <a:rPr lang="en-US" sz="1900" kern="1200" dirty="0"/>
            <a:t> para </a:t>
          </a:r>
          <a:r>
            <a:rPr lang="en-US" sz="1900" kern="1200" dirty="0" err="1"/>
            <a:t>utilizar</a:t>
          </a:r>
          <a:r>
            <a:rPr lang="en-US" sz="1900" kern="1200" dirty="0"/>
            <a:t> </a:t>
          </a:r>
          <a:r>
            <a:rPr lang="en-US" sz="1900" kern="1200" dirty="0" err="1"/>
            <a:t>su</a:t>
          </a:r>
          <a:r>
            <a:rPr lang="en-US" sz="1900" kern="1200" dirty="0"/>
            <a:t> </a:t>
          </a:r>
          <a:r>
            <a:rPr lang="en-US" sz="1900" kern="1200" dirty="0" err="1"/>
            <a:t>resultado</a:t>
          </a:r>
          <a:r>
            <a:rPr lang="en-US" sz="1900" kern="1200" dirty="0"/>
            <a:t>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Uso</a:t>
          </a:r>
          <a:r>
            <a:rPr lang="en-US" sz="1900" kern="1200" dirty="0"/>
            <a:t> de </a:t>
          </a:r>
          <a:r>
            <a:rPr lang="en-US" sz="1900" kern="1200" dirty="0" err="1"/>
            <a:t>medios</a:t>
          </a:r>
          <a:r>
            <a:rPr lang="en-US" sz="1900" kern="1200" dirty="0"/>
            <a:t> </a:t>
          </a:r>
          <a:r>
            <a:rPr lang="en-US" sz="1900" kern="1200" dirty="0" err="1"/>
            <a:t>nativamente</a:t>
          </a:r>
          <a:r>
            <a:rPr lang="en-US" sz="1900" kern="1200" dirty="0"/>
            <a:t> </a:t>
          </a:r>
          <a:r>
            <a:rPr lang="en-US" sz="1900" kern="1200" dirty="0" err="1"/>
            <a:t>digitales</a:t>
          </a:r>
          <a:r>
            <a:rPr lang="en-US" sz="1900" kern="1200" dirty="0"/>
            <a:t> </a:t>
          </a:r>
          <a:r>
            <a:rPr lang="en-US" sz="1900" kern="1200" dirty="0" err="1"/>
            <a:t>como</a:t>
          </a:r>
          <a:r>
            <a:rPr lang="en-US" sz="1900" kern="1200" dirty="0"/>
            <a:t> los blog-post, a </a:t>
          </a:r>
          <a:r>
            <a:rPr lang="en-US" sz="1900" kern="1200" dirty="0" err="1"/>
            <a:t>diferencia</a:t>
          </a:r>
          <a:r>
            <a:rPr lang="en-US" sz="1900" kern="1200" dirty="0"/>
            <a:t> de </a:t>
          </a:r>
          <a:r>
            <a:rPr lang="en-US" sz="1900" kern="1200" dirty="0" err="1"/>
            <a:t>usar</a:t>
          </a:r>
          <a:r>
            <a:rPr lang="en-US" sz="1900" kern="1200" dirty="0"/>
            <a:t> </a:t>
          </a:r>
          <a:r>
            <a:rPr lang="en-US" sz="1900" kern="1200" dirty="0" err="1"/>
            <a:t>datos</a:t>
          </a:r>
          <a:r>
            <a:rPr lang="en-US" sz="1900" kern="1200" dirty="0"/>
            <a:t> </a:t>
          </a:r>
          <a:r>
            <a:rPr lang="en-US" sz="1900" kern="1200" dirty="0" err="1"/>
            <a:t>ya</a:t>
          </a:r>
          <a:r>
            <a:rPr lang="en-US" sz="1900" kern="1200" dirty="0"/>
            <a:t> </a:t>
          </a:r>
          <a:r>
            <a:rPr lang="en-US" sz="1900" kern="1200" dirty="0" err="1"/>
            <a:t>digitalizados</a:t>
          </a:r>
          <a:r>
            <a:rPr lang="en-US" sz="1900" kern="1200" dirty="0"/>
            <a:t> y </a:t>
          </a:r>
          <a:r>
            <a:rPr lang="en-US" sz="1900" kern="1200" dirty="0" err="1"/>
            <a:t>cargados</a:t>
          </a:r>
          <a:r>
            <a:rPr lang="en-US" sz="1900" kern="1200" dirty="0"/>
            <a:t> en un </a:t>
          </a:r>
          <a:r>
            <a:rPr lang="en-US" sz="1900" kern="1200" dirty="0" err="1"/>
            <a:t>dispositivo</a:t>
          </a:r>
          <a:r>
            <a:rPr lang="en-US" sz="1900" kern="1200" dirty="0"/>
            <a:t> o en la web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Esta</a:t>
          </a:r>
          <a:r>
            <a:rPr lang="en-US" sz="1900" kern="1200" dirty="0"/>
            <a:t> </a:t>
          </a:r>
          <a:r>
            <a:rPr lang="en-US" sz="1900" kern="1200" dirty="0" err="1"/>
            <a:t>diferencia</a:t>
          </a:r>
          <a:r>
            <a:rPr lang="en-US" sz="1900" kern="1200" dirty="0"/>
            <a:t> cambia la forma de </a:t>
          </a:r>
          <a:r>
            <a:rPr lang="en-US" sz="1900" kern="1200" dirty="0" err="1"/>
            <a:t>realizar</a:t>
          </a:r>
          <a:r>
            <a:rPr lang="en-US" sz="1900" kern="1200" dirty="0"/>
            <a:t> </a:t>
          </a:r>
          <a:r>
            <a:rPr lang="en-US" sz="1900" kern="1200" dirty="0" err="1"/>
            <a:t>investigación</a:t>
          </a:r>
          <a:r>
            <a:rPr lang="en-US" sz="1900" kern="1200" dirty="0"/>
            <a:t> en internet?.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Cambian</a:t>
          </a:r>
          <a:r>
            <a:rPr lang="en-US" sz="1900" kern="1200" dirty="0"/>
            <a:t> los </a:t>
          </a:r>
          <a:r>
            <a:rPr lang="en-US" sz="1900" kern="1200" dirty="0" err="1"/>
            <a:t>objetos</a:t>
          </a:r>
          <a:r>
            <a:rPr lang="en-US" sz="1900" kern="1200" dirty="0"/>
            <a:t> y los </a:t>
          </a:r>
          <a:r>
            <a:rPr lang="en-US" sz="1900" kern="1200" dirty="0" err="1"/>
            <a:t>contenidos</a:t>
          </a:r>
          <a:r>
            <a:rPr lang="en-US" sz="1900" kern="1200" dirty="0"/>
            <a:t> de </a:t>
          </a:r>
          <a:r>
            <a:rPr lang="en-US" sz="1900" kern="1200" dirty="0" err="1"/>
            <a:t>acuerdo</a:t>
          </a:r>
          <a:r>
            <a:rPr lang="en-US" sz="1900" kern="1200" dirty="0"/>
            <a:t> con el medio?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95332" y="222849"/>
        <a:ext cx="9013688" cy="3610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047F6-E6B6-4A31-A30B-9EACDBDC6351}">
      <dsp:nvSpPr>
        <dsp:cNvPr id="0" name=""/>
        <dsp:cNvSpPr/>
      </dsp:nvSpPr>
      <dsp:spPr>
        <a:xfrm>
          <a:off x="1147" y="536200"/>
          <a:ext cx="4029452" cy="255870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BEA39-06FB-47D0-B317-54496D1E8AF9}">
      <dsp:nvSpPr>
        <dsp:cNvPr id="0" name=""/>
        <dsp:cNvSpPr/>
      </dsp:nvSpPr>
      <dsp:spPr>
        <a:xfrm>
          <a:off x="448864" y="961531"/>
          <a:ext cx="4029452" cy="255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La forma de obtener los datos compromete los métodos virtuales los cuales importan  a los medios los métodos estándar de las ciencias sociales y humanidades.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Qué tipo de investigación se puede realizar con datos digitalizados o con datos nativamente digitales?  Es la pregunta que Rogers plantea..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23806" y="1036473"/>
        <a:ext cx="3879568" cy="2408818"/>
      </dsp:txXfrm>
    </dsp:sp>
    <dsp:sp modelId="{2F556C40-4A53-4DCF-8269-629840DFB9B2}">
      <dsp:nvSpPr>
        <dsp:cNvPr id="0" name=""/>
        <dsp:cNvSpPr/>
      </dsp:nvSpPr>
      <dsp:spPr>
        <a:xfrm>
          <a:off x="4926034" y="536200"/>
          <a:ext cx="4029452" cy="255870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06580-F6AD-4013-A49F-D7E25B8D20C4}">
      <dsp:nvSpPr>
        <dsp:cNvPr id="0" name=""/>
        <dsp:cNvSpPr/>
      </dsp:nvSpPr>
      <dsp:spPr>
        <a:xfrm>
          <a:off x="5373751" y="961531"/>
          <a:ext cx="4029452" cy="255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Rogers </a:t>
          </a:r>
          <a:r>
            <a:rPr lang="en-US" sz="1500" kern="1200" dirty="0" err="1"/>
            <a:t>plantea</a:t>
          </a:r>
          <a:r>
            <a:rPr lang="en-US" sz="1500" kern="1200" dirty="0"/>
            <a:t>: </a:t>
          </a:r>
          <a:r>
            <a:rPr lang="en-US" sz="1500" kern="1200" dirty="0" err="1"/>
            <a:t>Investigaciones</a:t>
          </a:r>
          <a:r>
            <a:rPr lang="en-US" sz="1500" kern="1200" dirty="0"/>
            <a:t> en la WEB con: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Nuevos</a:t>
          </a:r>
          <a:r>
            <a:rPr lang="en-US" sz="1500" kern="1200" dirty="0"/>
            <a:t> </a:t>
          </a:r>
          <a:r>
            <a:rPr lang="en-US" sz="1500" kern="1200" dirty="0" err="1"/>
            <a:t>medios</a:t>
          </a:r>
          <a:r>
            <a:rPr lang="en-US" sz="1500" kern="1200" dirty="0"/>
            <a:t> y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Cultura</a:t>
          </a:r>
          <a:r>
            <a:rPr lang="en-US" sz="1500" kern="1200" dirty="0"/>
            <a:t> digital  </a:t>
          </a:r>
          <a:r>
            <a:rPr lang="en-US" sz="1500" kern="1200" dirty="0" err="1"/>
            <a:t>cultura</a:t>
          </a:r>
          <a:r>
            <a:rPr lang="en-US" sz="1500" kern="1200" dirty="0"/>
            <a:t> online.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48693" y="1036473"/>
        <a:ext cx="3879568" cy="2408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6E5F-AE9D-4F40-9081-E27FB0B9360F}">
      <dsp:nvSpPr>
        <dsp:cNvPr id="0" name=""/>
        <dsp:cNvSpPr/>
      </dsp:nvSpPr>
      <dsp:spPr>
        <a:xfrm>
          <a:off x="0" y="0"/>
          <a:ext cx="9404352" cy="3994034"/>
        </a:xfrm>
        <a:prstGeom prst="round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 </a:t>
          </a:r>
        </a:p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94973" y="194973"/>
        <a:ext cx="9014406" cy="36040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6E5F-AE9D-4F40-9081-E27FB0B9360F}">
      <dsp:nvSpPr>
        <dsp:cNvPr id="0" name=""/>
        <dsp:cNvSpPr/>
      </dsp:nvSpPr>
      <dsp:spPr>
        <a:xfrm>
          <a:off x="0" y="0"/>
          <a:ext cx="9404352" cy="3994034"/>
        </a:xfrm>
        <a:prstGeom prst="round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 </a:t>
          </a:r>
        </a:p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94973" y="194973"/>
        <a:ext cx="9014406" cy="36040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739D2-779C-4E5B-9A14-CCBF701E8B49}">
      <dsp:nvSpPr>
        <dsp:cNvPr id="0" name=""/>
        <dsp:cNvSpPr/>
      </dsp:nvSpPr>
      <dsp:spPr>
        <a:xfrm>
          <a:off x="1427954" y="2140724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rgbClr val="4BACC6"/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Link</a:t>
          </a:r>
          <a:endParaRPr lang="es-MX" sz="1900" kern="1200" dirty="0"/>
        </a:p>
      </dsp:txBody>
      <dsp:txXfrm>
        <a:off x="1660357" y="2340249"/>
        <a:ext cx="1035753" cy="889225"/>
      </dsp:txXfrm>
    </dsp:sp>
    <dsp:sp modelId="{B534D94A-CED4-4AEA-8ACC-C3EC65447055}">
      <dsp:nvSpPr>
        <dsp:cNvPr id="0" name=""/>
        <dsp:cNvSpPr/>
      </dsp:nvSpPr>
      <dsp:spPr>
        <a:xfrm>
          <a:off x="1463757" y="2716796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83F8-4B90-4A3B-8832-FD24551087F4}">
      <dsp:nvSpPr>
        <dsp:cNvPr id="0" name=""/>
        <dsp:cNvSpPr/>
      </dsp:nvSpPr>
      <dsp:spPr>
        <a:xfrm>
          <a:off x="136645" y="1428521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84728-1B2A-449C-9855-3DE6ED17384B}">
      <dsp:nvSpPr>
        <dsp:cNvPr id="0" name=""/>
        <dsp:cNvSpPr/>
      </dsp:nvSpPr>
      <dsp:spPr>
        <a:xfrm>
          <a:off x="1164600" y="2545689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93026"/>
              <a:satOff val="-446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A722-B01D-4A61-92D0-03C39EEACDD5}">
      <dsp:nvSpPr>
        <dsp:cNvPr id="0" name=""/>
        <dsp:cNvSpPr/>
      </dsp:nvSpPr>
      <dsp:spPr>
        <a:xfrm>
          <a:off x="2719263" y="1424406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rgbClr val="48D4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 err="1"/>
            <a:t>Search</a:t>
          </a:r>
          <a:r>
            <a:rPr lang="es-CO" sz="1200" kern="1200" dirty="0"/>
            <a:t> </a:t>
          </a:r>
          <a:r>
            <a:rPr lang="es-CO" sz="1200" kern="1200" dirty="0" err="1"/>
            <a:t>engines</a:t>
          </a:r>
          <a:r>
            <a:rPr lang="es-CO" sz="1200" kern="1200" dirty="0"/>
            <a:t>&amp; </a:t>
          </a:r>
          <a:r>
            <a:rPr lang="es-CO" sz="1200" kern="1200" dirty="0" err="1"/>
            <a:t>spheres</a:t>
          </a:r>
          <a:endParaRPr lang="es-MX" sz="1200" kern="1200" dirty="0"/>
        </a:p>
      </dsp:txBody>
      <dsp:txXfrm>
        <a:off x="2951666" y="1623931"/>
        <a:ext cx="1035753" cy="889225"/>
      </dsp:txXfrm>
    </dsp:sp>
    <dsp:sp modelId="{9A27327E-FC52-4F48-811B-10F80CD5BC26}">
      <dsp:nvSpPr>
        <dsp:cNvPr id="0" name=""/>
        <dsp:cNvSpPr/>
      </dsp:nvSpPr>
      <dsp:spPr>
        <a:xfrm>
          <a:off x="3751992" y="2538831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386053"/>
              <a:satOff val="-892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5B62-A11C-4A6C-AA8B-37D0C417B9A1}">
      <dsp:nvSpPr>
        <dsp:cNvPr id="0" name=""/>
        <dsp:cNvSpPr/>
      </dsp:nvSpPr>
      <dsp:spPr>
        <a:xfrm>
          <a:off x="4009776" y="2137981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5">
              <a:hueOff val="1559309"/>
              <a:satOff val="-100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9BDC7-847A-46F5-AD95-90A93805AE53}">
      <dsp:nvSpPr>
        <dsp:cNvPr id="0" name=""/>
        <dsp:cNvSpPr/>
      </dsp:nvSpPr>
      <dsp:spPr>
        <a:xfrm>
          <a:off x="4046375" y="2711310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8A08C-F143-4330-92A5-1EB6B8664AB5}">
      <dsp:nvSpPr>
        <dsp:cNvPr id="0" name=""/>
        <dsp:cNvSpPr/>
      </dsp:nvSpPr>
      <dsp:spPr>
        <a:xfrm>
          <a:off x="1427954" y="716318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 err="1"/>
            <a:t>Website</a:t>
          </a:r>
          <a:endParaRPr lang="es-MX" sz="1900" kern="1200" dirty="0"/>
        </a:p>
      </dsp:txBody>
      <dsp:txXfrm>
        <a:off x="1660357" y="915843"/>
        <a:ext cx="1035753" cy="889225"/>
      </dsp:txXfrm>
    </dsp:sp>
    <dsp:sp modelId="{38F81091-8B0B-40ED-80BB-4CFE796AA10B}">
      <dsp:nvSpPr>
        <dsp:cNvPr id="0" name=""/>
        <dsp:cNvSpPr/>
      </dsp:nvSpPr>
      <dsp:spPr>
        <a:xfrm>
          <a:off x="2455909" y="740663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772106"/>
              <a:satOff val="-1784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EDCA4-9113-4A71-BB61-9D94715ABCB9}">
      <dsp:nvSpPr>
        <dsp:cNvPr id="0" name=""/>
        <dsp:cNvSpPr/>
      </dsp:nvSpPr>
      <dsp:spPr>
        <a:xfrm>
          <a:off x="2719263" y="0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CE62-6940-4F2B-A95C-EC4686CAB425}">
      <dsp:nvSpPr>
        <dsp:cNvPr id="0" name=""/>
        <dsp:cNvSpPr/>
      </dsp:nvSpPr>
      <dsp:spPr>
        <a:xfrm>
          <a:off x="2761431" y="570928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465132"/>
              <a:satOff val="-2229"/>
              <a:lumOff val="15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1D201-830A-49A0-8F15-5C0CB5D5F263}">
      <dsp:nvSpPr>
        <dsp:cNvPr id="0" name=""/>
        <dsp:cNvSpPr/>
      </dsp:nvSpPr>
      <dsp:spPr>
        <a:xfrm>
          <a:off x="4009776" y="713574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tx1"/>
              </a:solidFill>
            </a:rPr>
            <a:t>Webs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242179" y="913099"/>
        <a:ext cx="1035753" cy="889225"/>
      </dsp:txXfrm>
    </dsp:sp>
    <dsp:sp modelId="{E27BC641-809D-4617-A9E9-1B74576D4B83}">
      <dsp:nvSpPr>
        <dsp:cNvPr id="0" name=""/>
        <dsp:cNvSpPr/>
      </dsp:nvSpPr>
      <dsp:spPr>
        <a:xfrm>
          <a:off x="5308246" y="1284503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A7395-F49C-417D-981A-80C64335C558}">
      <dsp:nvSpPr>
        <dsp:cNvPr id="0" name=""/>
        <dsp:cNvSpPr/>
      </dsp:nvSpPr>
      <dsp:spPr>
        <a:xfrm>
          <a:off x="5301085" y="1437779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2A362-3F19-45B4-8325-294276F94112}">
      <dsp:nvSpPr>
        <dsp:cNvPr id="0" name=""/>
        <dsp:cNvSpPr/>
      </dsp:nvSpPr>
      <dsp:spPr>
        <a:xfrm>
          <a:off x="5593877" y="1461096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851185"/>
              <a:satOff val="-3121"/>
              <a:lumOff val="2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57953-DFCE-47FB-A0D2-49409696037F}">
      <dsp:nvSpPr>
        <dsp:cNvPr id="0" name=""/>
        <dsp:cNvSpPr/>
      </dsp:nvSpPr>
      <dsp:spPr>
        <a:xfrm>
          <a:off x="5301085" y="13715"/>
          <a:ext cx="1500559" cy="1288275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Social media </a:t>
          </a:r>
          <a:r>
            <a:rPr lang="es-CO" sz="1900" kern="1200" dirty="0" err="1"/>
            <a:t>sites</a:t>
          </a:r>
          <a:endParaRPr lang="es-MX" sz="1900" kern="1200" dirty="0"/>
        </a:p>
      </dsp:txBody>
      <dsp:txXfrm>
        <a:off x="5533488" y="213240"/>
        <a:ext cx="1035753" cy="889225"/>
      </dsp:txXfrm>
    </dsp:sp>
    <dsp:sp modelId="{012E71D8-9109-4B98-A6BF-2D673A719856}">
      <dsp:nvSpPr>
        <dsp:cNvPr id="0" name=""/>
        <dsp:cNvSpPr/>
      </dsp:nvSpPr>
      <dsp:spPr>
        <a:xfrm>
          <a:off x="6599555" y="591159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544212"/>
              <a:satOff val="-3567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6F434-424B-4334-941A-66EC4846B071}">
      <dsp:nvSpPr>
        <dsp:cNvPr id="0" name=""/>
        <dsp:cNvSpPr/>
      </dsp:nvSpPr>
      <dsp:spPr>
        <a:xfrm>
          <a:off x="6592394" y="732434"/>
          <a:ext cx="1500559" cy="12882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C888-2557-4AF1-811A-693B63D7299D}">
      <dsp:nvSpPr>
        <dsp:cNvPr id="0" name=""/>
        <dsp:cNvSpPr/>
      </dsp:nvSpPr>
      <dsp:spPr>
        <a:xfrm>
          <a:off x="6891551" y="761237"/>
          <a:ext cx="175038" cy="1508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ECDDC61-292D-4E25-B004-69F176E70FCA}" type="datetimeFigureOut">
              <a:rPr lang="es-MX" smtClean="0"/>
              <a:t>2020-02-01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25931F-7016-4F73-9BC6-AE860E566C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7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40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40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29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498772DB-24B2-4A91-81A6-C44946FF7E57}" type="slidenum">
              <a:rPr lang="es-MX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14</a:t>
            </a:fld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008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D325931F-7016-4F73-9BC6-AE860E566CD3}" type="slidenum">
              <a:rPr lang="es-MX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16</a:t>
            </a:fld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04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82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13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D325931F-7016-4F73-9BC6-AE860E566CD3}" type="slidenum">
              <a:rPr lang="es-MX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2</a:t>
            </a:fld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24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74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86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39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871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05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D325931F-7016-4F73-9BC6-AE860E566CD3}" type="slidenum">
              <a:rPr lang="es-MX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8</a:t>
            </a:fld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495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5931F-7016-4F73-9BC6-AE860E566CD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15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8D60-3D2E-4616-B804-DF1571711D32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537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5484-1A5D-41F9-AE48-7F39885C8E2A}" type="datetime1">
              <a:rPr lang="es-MX" smtClean="0"/>
              <a:t>2020-02-01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4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584E-CC3F-467F-B1DE-BBDB69190C39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7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06FB-BF13-4B77-B5D7-4CF3CEC058D2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77728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06FB-BF13-4B77-B5D7-4CF3CEC058D2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33976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02AC-DA73-4165-963C-7AD541246CBA}" type="datetime1">
              <a:rPr lang="es-MX" smtClean="0"/>
              <a:t>2020-02-01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64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EB9-EEE3-4558-963C-1F1A23E37B0D}" type="datetime1">
              <a:rPr lang="es-MX" smtClean="0"/>
              <a:t>2020-02-01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14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08C-268A-49B2-82C1-FD6E5CEAD414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26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FD3E-FCCD-450A-BB1B-2443D82584DA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98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C9-3895-435D-9ED3-D3191BD7864E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70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A62-845A-4C44-A8F1-4ED62EF6D3E1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36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5DA-FDD9-4151-8D81-B3321C4BB446}" type="datetime1">
              <a:rPr lang="es-MX" smtClean="0"/>
              <a:t>2020-02-01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74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FD8C-FF2F-4FCF-84A5-82B2E4EB9844}" type="datetime1">
              <a:rPr lang="es-MX" smtClean="0"/>
              <a:t>2020-02-01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89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2387-5E52-41B4-945B-B9A660ED7651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08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CE1-BDA1-4D47-804C-361457F5162B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5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FB9-0FD9-473F-B11A-3DD99D9F2578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60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47A4-5652-43F4-8C87-A591F3B1B6BC}" type="datetime1">
              <a:rPr lang="es-MX" smtClean="0"/>
              <a:t>2020-02-01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10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1806FB-BF13-4B77-B5D7-4CF3CEC058D2}" type="datetime1">
              <a:rPr lang="es-MX" smtClean="0"/>
              <a:t>2020-02-01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t-BR"/>
              <a:t>Maria Mercedes Corral S - 2019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A0F9-AFDE-4D53-AE1A-A674345352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087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E98AF3F5-8060-4A62-B83E-B38FD839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es-ES">
                <a:solidFill>
                  <a:schemeClr val="tx2"/>
                </a:solidFill>
              </a:rPr>
              <a:t>Maria Mercedes Corral Strassmann</a:t>
            </a:r>
          </a:p>
          <a:p>
            <a:pPr algn="r"/>
            <a:r>
              <a:rPr lang="es-ES">
                <a:solidFill>
                  <a:schemeClr val="tx2"/>
                </a:solidFill>
              </a:rPr>
              <a:t>Febrero 3 de 2020</a:t>
            </a:r>
            <a:endParaRPr lang="es-MX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B39B9-6E32-4274-80C0-DB54D9BD6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es-ES"/>
              <a:t>Métodos Digitales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703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El fin de lo virtual : Métodos Digitales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10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18563"/>
              </p:ext>
            </p:extLst>
          </p:nvPr>
        </p:nvGraphicFramePr>
        <p:xfrm>
          <a:off x="806885" y="2145323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6FFD620-02A9-416B-90CB-E7801AD1732E}"/>
              </a:ext>
            </a:extLst>
          </p:cNvPr>
          <p:cNvSpPr txBox="1"/>
          <p:nvPr/>
        </p:nvSpPr>
        <p:spPr>
          <a:xfrm>
            <a:off x="1158129" y="2512088"/>
            <a:ext cx="8551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conseguir</a:t>
            </a:r>
            <a:r>
              <a:rPr lang="en-US" dirty="0"/>
              <a:t> la data y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analizar</a:t>
            </a:r>
            <a:r>
              <a:rPr lang="en-US" dirty="0"/>
              <a:t> los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digitales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hyperlinks, tags, search engine results, archived websites, social networking sites profiles, Wikipedia edits, </a:t>
            </a:r>
          </a:p>
          <a:p>
            <a:endParaRPr lang="en-US" dirty="0"/>
          </a:p>
          <a:p>
            <a:r>
              <a:rPr lang="es-MX" dirty="0"/>
              <a:t>Cómo aprender de dispositivos online y como pueden ser llevados a investigaciones sociales y culturales?</a:t>
            </a:r>
          </a:p>
          <a:p>
            <a:endParaRPr lang="es-MX" dirty="0"/>
          </a:p>
          <a:p>
            <a:r>
              <a:rPr lang="es-MX" dirty="0"/>
              <a:t>Importancia del programa de Sociedad virtual  (1197-2002) y las “reglas de virtualización” los medios los datos, los miedos, los riesgos.</a:t>
            </a:r>
          </a:p>
        </p:txBody>
      </p:sp>
    </p:spTree>
    <p:extLst>
      <p:ext uri="{BB962C8B-B14F-4D97-AF65-F5344CB8AC3E}">
        <p14:creationId xmlns:p14="http://schemas.microsoft.com/office/powerpoint/2010/main" val="312178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El fin de lo virtual : Métodos Digitales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11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6885" y="2145323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6FFD620-02A9-416B-90CB-E7801AD1732E}"/>
              </a:ext>
            </a:extLst>
          </p:cNvPr>
          <p:cNvSpPr txBox="1"/>
          <p:nvPr/>
        </p:nvSpPr>
        <p:spPr>
          <a:xfrm>
            <a:off x="1158129" y="2512088"/>
            <a:ext cx="85511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Rogers define una nueva era de la investigación en Internet,  que no se relaciona con la diferencia de lo real y lo virtual es un cambio en la forma de realizar las preguntas que conlleva la investigación  la pregunta es cuánta es la sociedad y la cultura online?</a:t>
            </a:r>
          </a:p>
          <a:p>
            <a:endParaRPr lang="es-CO" dirty="0"/>
          </a:p>
          <a:p>
            <a:r>
              <a:rPr lang="es-CO" dirty="0"/>
              <a:t>La internet no es el objeto de estudio sino es la fuente de estudio.</a:t>
            </a:r>
          </a:p>
          <a:p>
            <a:r>
              <a:rPr lang="es-CO" dirty="0"/>
              <a:t>Pasamos de:</a:t>
            </a:r>
          </a:p>
          <a:p>
            <a:r>
              <a:rPr lang="es-CO" dirty="0"/>
              <a:t>Internet</a:t>
            </a:r>
          </a:p>
          <a:p>
            <a:r>
              <a:rPr lang="es-CO" dirty="0"/>
              <a:t>Ciberespacio</a:t>
            </a:r>
          </a:p>
          <a:p>
            <a:r>
              <a:rPr lang="es-CO" dirty="0"/>
              <a:t>Conexión a la tierra (</a:t>
            </a:r>
            <a:r>
              <a:rPr lang="es-CO" dirty="0" err="1"/>
              <a:t>grounded</a:t>
            </a:r>
            <a:r>
              <a:rPr lang="es-CO" dirty="0"/>
              <a:t> internet), la Tarea es como relacionar la web con la tierra con la gente, con la sociedad.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457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16274-15AB-42CE-BC21-822DCE62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Seguir los medios:</a:t>
            </a: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BF867C-0FAA-453A-BAB5-9BD730A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12</a:t>
            </a:fld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4CFF852-AFC3-409C-81F0-B77B0A5DB6F9}"/>
              </a:ext>
            </a:extLst>
          </p:cNvPr>
          <p:cNvSpPr/>
          <p:nvPr/>
        </p:nvSpPr>
        <p:spPr>
          <a:xfrm>
            <a:off x="856423" y="1559949"/>
            <a:ext cx="2974312" cy="150725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00F173-4856-4AB1-88F3-AC35A5482F64}"/>
              </a:ext>
            </a:extLst>
          </p:cNvPr>
          <p:cNvSpPr txBox="1"/>
          <p:nvPr/>
        </p:nvSpPr>
        <p:spPr>
          <a:xfrm>
            <a:off x="915684" y="1990409"/>
            <a:ext cx="275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 investigación desde los métodos digitales</a:t>
            </a:r>
            <a:endParaRPr lang="es-MX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F4ED7AA-41D1-4A08-A46C-943057F33853}"/>
              </a:ext>
            </a:extLst>
          </p:cNvPr>
          <p:cNvSpPr/>
          <p:nvPr/>
        </p:nvSpPr>
        <p:spPr>
          <a:xfrm>
            <a:off x="3760832" y="2377940"/>
            <a:ext cx="3175279" cy="1697334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/>
              <a:t>La investigación enfrenta objetos de estudio inestables</a:t>
            </a:r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356226D-39D7-49C6-9067-FE743B06B05A}"/>
              </a:ext>
            </a:extLst>
          </p:cNvPr>
          <p:cNvSpPr/>
          <p:nvPr/>
        </p:nvSpPr>
        <p:spPr>
          <a:xfrm>
            <a:off x="6876424" y="1349381"/>
            <a:ext cx="2974312" cy="150725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Como hacer que los objetos y los datos sean permanentes.?</a:t>
            </a:r>
            <a:endParaRPr lang="es-MX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80FF509-A2C7-4860-B316-E44099138D54}"/>
              </a:ext>
            </a:extLst>
          </p:cNvPr>
          <p:cNvSpPr/>
          <p:nvPr/>
        </p:nvSpPr>
        <p:spPr>
          <a:xfrm>
            <a:off x="694621" y="4553968"/>
            <a:ext cx="2974312" cy="150725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Forma específica de hacer investigación</a:t>
            </a:r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AD9A04E-1406-4CC3-A441-D0FEEB00BD17}"/>
              </a:ext>
            </a:extLst>
          </p:cNvPr>
          <p:cNvSpPr/>
          <p:nvPr/>
        </p:nvSpPr>
        <p:spPr>
          <a:xfrm>
            <a:off x="7209694" y="4251126"/>
            <a:ext cx="2974312" cy="150725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Como las herramientas restringen los textos.?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67E39F-2D9F-4FE4-9DDB-4FC14C818553}"/>
              </a:ext>
            </a:extLst>
          </p:cNvPr>
          <p:cNvSpPr txBox="1"/>
          <p:nvPr/>
        </p:nvSpPr>
        <p:spPr>
          <a:xfrm>
            <a:off x="4547267" y="4847445"/>
            <a:ext cx="2497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Propósito:</a:t>
            </a:r>
          </a:p>
          <a:p>
            <a:r>
              <a:rPr lang="es-CO" dirty="0"/>
              <a:t>Considerar internet como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Fuente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Método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Técnica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037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FBD5C-0515-4AEA-93C7-F0AB73A9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Métodos digitales</a:t>
            </a:r>
            <a:endParaRPr lang="es-MX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7507AC7-5EB7-48F6-9468-6D87EB547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268656"/>
              </p:ext>
            </p:extLst>
          </p:nvPr>
        </p:nvGraphicFramePr>
        <p:xfrm>
          <a:off x="2158181" y="1998407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12A366-932E-4260-9719-94BE0846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AC7531F9-7DE5-438F-B4F6-AF2B1DB6A8B7}" type="slidenum">
              <a:rPr lang="es-MX">
                <a:solidFill>
                  <a:srgbClr val="FFFFFF"/>
                </a:solidFill>
                <a:latin typeface="Corbel" panose="020B0503020204020204"/>
              </a:rPr>
              <a:pPr defTabSz="342900"/>
              <a:t>13</a:t>
            </a:fld>
            <a:endParaRPr lang="es-MX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173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FBD5C-0515-4AEA-93C7-F0AB73A9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Métodos digitales</a:t>
            </a:r>
            <a:endParaRPr lang="es-MX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7507AC7-5EB7-48F6-9468-6D87EB547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794548"/>
              </p:ext>
            </p:extLst>
          </p:nvPr>
        </p:nvGraphicFramePr>
        <p:xfrm>
          <a:off x="2158181" y="1998407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Hexágono 6">
            <a:extLst>
              <a:ext uri="{FF2B5EF4-FFF2-40B4-BE49-F238E27FC236}">
                <a16:creationId xmlns:a16="http://schemas.microsoft.com/office/drawing/2014/main" id="{68410BD2-80F2-436E-8187-336E6974BB7A}"/>
              </a:ext>
            </a:extLst>
          </p:cNvPr>
          <p:cNvSpPr/>
          <p:nvPr/>
        </p:nvSpPr>
        <p:spPr>
          <a:xfrm>
            <a:off x="3355390" y="2401037"/>
            <a:ext cx="1899878" cy="1658831"/>
          </a:xfrm>
          <a:prstGeom prst="hexagon">
            <a:avLst/>
          </a:prstGeom>
          <a:solidFill>
            <a:srgbClr val="60E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CO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Website</a:t>
            </a:r>
            <a:endParaRPr lang="es-CO" b="1" dirty="0">
              <a:ln w="10160">
                <a:solidFill>
                  <a:srgbClr val="828288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  <a:p>
            <a:pPr algn="ctr" defTabSz="342900"/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¿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eyeball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studies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Navigation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</a:p>
          <a:p>
            <a:pPr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Conduct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interviews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with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subjects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Int.archive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C7666A60-B57B-450B-83BE-D8762F26C8CB}"/>
              </a:ext>
            </a:extLst>
          </p:cNvPr>
          <p:cNvSpPr/>
          <p:nvPr/>
        </p:nvSpPr>
        <p:spPr>
          <a:xfrm>
            <a:off x="3345224" y="4059868"/>
            <a:ext cx="1877684" cy="1639454"/>
          </a:xfrm>
          <a:prstGeom prst="hexagon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CO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Link</a:t>
            </a:r>
          </a:p>
          <a:p>
            <a:pPr algn="ctr" defTabSz="342900"/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Hypertext</a:t>
            </a:r>
            <a:endParaRPr lang="es-CO" sz="1350" b="1" dirty="0">
              <a:ln w="10160">
                <a:solidFill>
                  <a:srgbClr val="828288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  <a:p>
            <a:pPr algn="ctr" defTabSz="342900"/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Social </a:t>
            </a:r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networl</a:t>
            </a:r>
            <a:endParaRPr lang="es-CO" sz="1350" b="1" dirty="0">
              <a:ln w="10160">
                <a:solidFill>
                  <a:srgbClr val="828288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  <a:p>
            <a:pPr algn="ctr" defTabSz="342900"/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How</a:t>
            </a:r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 </a:t>
            </a:r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engines</a:t>
            </a:r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 drive </a:t>
            </a:r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the</a:t>
            </a:r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  links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D4B1D9A7-9554-47E3-B28B-53C37FD2B45C}"/>
              </a:ext>
            </a:extLst>
          </p:cNvPr>
          <p:cNvSpPr/>
          <p:nvPr/>
        </p:nvSpPr>
        <p:spPr>
          <a:xfrm>
            <a:off x="4632094" y="3230452"/>
            <a:ext cx="1941151" cy="1639454"/>
          </a:xfrm>
          <a:prstGeom prst="hexagon">
            <a:avLst/>
          </a:prstGeom>
          <a:solidFill>
            <a:srgbClr val="48D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CO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Motores Búsqueda</a:t>
            </a:r>
            <a:endParaRPr lang="es-CO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AOL, Google</a:t>
            </a:r>
          </a:p>
          <a:p>
            <a:pPr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Spheres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, web blog ejes</a:t>
            </a:r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8BA6E727-E17E-4AA6-BDE1-2E0131D2F5E6}"/>
              </a:ext>
            </a:extLst>
          </p:cNvPr>
          <p:cNvSpPr/>
          <p:nvPr/>
        </p:nvSpPr>
        <p:spPr>
          <a:xfrm>
            <a:off x="5941508" y="2328457"/>
            <a:ext cx="1899878" cy="1658831"/>
          </a:xfrm>
          <a:prstGeom prst="hexagon">
            <a:avLst/>
          </a:prstGeom>
          <a:solidFill>
            <a:srgbClr val="D5E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CO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Webs</a:t>
            </a:r>
          </a:p>
          <a:p>
            <a:pPr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Cybes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space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-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protocols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Geographic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location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National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web</a:t>
            </a: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B7281874-38D9-4011-ABCD-228E9DDE0D0A}"/>
              </a:ext>
            </a:extLst>
          </p:cNvPr>
          <p:cNvSpPr/>
          <p:nvPr/>
        </p:nvSpPr>
        <p:spPr>
          <a:xfrm>
            <a:off x="7418618" y="1789546"/>
            <a:ext cx="1877684" cy="1639454"/>
          </a:xfrm>
          <a:prstGeom prst="hexagon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CO" sz="140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Social media </a:t>
            </a:r>
            <a:r>
              <a:rPr lang="es-CO" sz="140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sites</a:t>
            </a:r>
            <a:endParaRPr lang="es-CO" sz="140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Social &amp; cultural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research</a:t>
            </a:r>
            <a:endParaRPr lang="es-CO" sz="110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New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for</a:t>
            </a:r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research</a:t>
            </a:r>
            <a:endParaRPr lang="es-CO" sz="110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Profiling</a:t>
            </a:r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user</a:t>
            </a:r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names</a:t>
            </a:r>
            <a:endParaRPr lang="es-CO" sz="110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CE3694-079D-4714-9628-1EE48A67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AC7531F9-7DE5-438F-B4F6-AF2B1DB6A8B7}" type="slidenum">
              <a:rPr lang="es-MX">
                <a:solidFill>
                  <a:srgbClr val="FFFFFF"/>
                </a:solidFill>
                <a:latin typeface="Corbel" panose="020B0503020204020204"/>
              </a:rPr>
              <a:pPr defTabSz="342900"/>
              <a:t>14</a:t>
            </a:fld>
            <a:endParaRPr lang="es-MX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6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-0.00741 L -0.1306 -0.17963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-0.00052 -0.28472 " pathEditMode="relative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2037 L 0.13542 0.13797 " pathEditMode="relative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169 L 0.21679 0.31366 " pathEditMode="relative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00995 L 0.1569 0.16922 " pathEditMode="relative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FBD5C-0515-4AEA-93C7-F0AB73A9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Métodos digitales</a:t>
            </a:r>
            <a:endParaRPr lang="es-MX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7507AC7-5EB7-48F6-9468-6D87EB547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08245"/>
              </p:ext>
            </p:extLst>
          </p:nvPr>
        </p:nvGraphicFramePr>
        <p:xfrm>
          <a:off x="2158181" y="1998407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exágono 6">
            <a:extLst>
              <a:ext uri="{FF2B5EF4-FFF2-40B4-BE49-F238E27FC236}">
                <a16:creationId xmlns:a16="http://schemas.microsoft.com/office/drawing/2014/main" id="{68410BD2-80F2-436E-8187-336E6974BB7A}"/>
              </a:ext>
            </a:extLst>
          </p:cNvPr>
          <p:cNvSpPr/>
          <p:nvPr/>
        </p:nvSpPr>
        <p:spPr>
          <a:xfrm>
            <a:off x="3369775" y="2433597"/>
            <a:ext cx="1899878" cy="1658831"/>
          </a:xfrm>
          <a:prstGeom prst="hexagon">
            <a:avLst/>
          </a:prstGeom>
          <a:solidFill>
            <a:srgbClr val="60E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/>
            <a:r>
              <a:rPr lang="es-CO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Website</a:t>
            </a:r>
            <a:endParaRPr lang="es-CO" b="1" dirty="0">
              <a:ln w="10160">
                <a:solidFill>
                  <a:srgbClr val="828288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  <a:p>
            <a:pPr lvl="0" algn="ctr" defTabSz="342900"/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¿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eyeball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studies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Navigation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</a:p>
          <a:p>
            <a:pPr lvl="0"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Conduct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interviews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with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subjects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Int.archive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C7666A60-B57B-450B-83BE-D8762F26C8CB}"/>
              </a:ext>
            </a:extLst>
          </p:cNvPr>
          <p:cNvSpPr/>
          <p:nvPr/>
        </p:nvSpPr>
        <p:spPr>
          <a:xfrm>
            <a:off x="3296889" y="3923461"/>
            <a:ext cx="1877684" cy="1639454"/>
          </a:xfrm>
          <a:prstGeom prst="hexagon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/>
            <a:r>
              <a:rPr lang="es-CO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Link</a:t>
            </a:r>
          </a:p>
          <a:p>
            <a:pPr lvl="0" algn="ctr" defTabSz="342900"/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Hypertext</a:t>
            </a:r>
            <a:endParaRPr lang="es-CO" sz="1350" b="1" dirty="0">
              <a:ln w="10160">
                <a:solidFill>
                  <a:srgbClr val="828288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  <a:p>
            <a:pPr lvl="0" algn="ctr" defTabSz="342900"/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Social </a:t>
            </a:r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networl</a:t>
            </a:r>
            <a:endParaRPr lang="es-CO" sz="1350" b="1" dirty="0">
              <a:ln w="10160">
                <a:solidFill>
                  <a:srgbClr val="828288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  <a:p>
            <a:pPr lvl="0" algn="ctr" defTabSz="342900"/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How</a:t>
            </a:r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 </a:t>
            </a:r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engines</a:t>
            </a:r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 drive </a:t>
            </a:r>
            <a:r>
              <a:rPr lang="es-CO" sz="135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the</a:t>
            </a:r>
            <a:r>
              <a:rPr lang="es-CO" sz="135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  links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D4B1D9A7-9554-47E3-B28B-53C37FD2B45C}"/>
              </a:ext>
            </a:extLst>
          </p:cNvPr>
          <p:cNvSpPr/>
          <p:nvPr/>
        </p:nvSpPr>
        <p:spPr>
          <a:xfrm>
            <a:off x="4616974" y="3230453"/>
            <a:ext cx="1941151" cy="1639454"/>
          </a:xfrm>
          <a:prstGeom prst="hexagon">
            <a:avLst/>
          </a:prstGeom>
          <a:solidFill>
            <a:srgbClr val="48D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/>
            <a:r>
              <a:rPr lang="es-CO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Motores Búsqueda</a:t>
            </a:r>
            <a:endParaRPr lang="es-CO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AOL, Google</a:t>
            </a:r>
          </a:p>
          <a:p>
            <a:pPr lvl="0"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Spheres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, web blog ejes</a:t>
            </a:r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8BA6E727-E17E-4AA6-BDE1-2E0131D2F5E6}"/>
              </a:ext>
            </a:extLst>
          </p:cNvPr>
          <p:cNvSpPr/>
          <p:nvPr/>
        </p:nvSpPr>
        <p:spPr>
          <a:xfrm>
            <a:off x="5978332" y="2473617"/>
            <a:ext cx="1899878" cy="1658831"/>
          </a:xfrm>
          <a:prstGeom prst="hexagon">
            <a:avLst/>
          </a:prstGeom>
          <a:solidFill>
            <a:srgbClr val="D5E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/>
            <a:r>
              <a:rPr lang="es-CO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Webs</a:t>
            </a:r>
          </a:p>
          <a:p>
            <a:pPr lvl="0"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Cybes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space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-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protocols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Geographic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location</a:t>
            </a:r>
            <a:endParaRPr lang="es-CO" sz="1350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350" dirty="0" err="1">
                <a:solidFill>
                  <a:srgbClr val="FFFFFF"/>
                </a:solidFill>
                <a:latin typeface="Corbel" panose="020B0503020204020204"/>
              </a:rPr>
              <a:t>National</a:t>
            </a:r>
            <a:r>
              <a:rPr lang="es-CO" sz="1350" dirty="0">
                <a:solidFill>
                  <a:srgbClr val="FFFFFF"/>
                </a:solidFill>
                <a:latin typeface="Corbel" panose="020B0503020204020204"/>
              </a:rPr>
              <a:t> web</a:t>
            </a: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B7281874-38D9-4011-ABCD-228E9DDE0D0A}"/>
              </a:ext>
            </a:extLst>
          </p:cNvPr>
          <p:cNvSpPr/>
          <p:nvPr/>
        </p:nvSpPr>
        <p:spPr>
          <a:xfrm>
            <a:off x="7334027" y="1853248"/>
            <a:ext cx="1877684" cy="1639454"/>
          </a:xfrm>
          <a:prstGeom prst="hexagon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/>
            <a:r>
              <a:rPr lang="es-CO" sz="1400" b="1" dirty="0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Social media </a:t>
            </a:r>
            <a:r>
              <a:rPr lang="es-CO" sz="1400" b="1" dirty="0" err="1">
                <a:ln w="10160">
                  <a:solidFill>
                    <a:srgbClr val="82828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sites</a:t>
            </a:r>
            <a:endParaRPr lang="es-CO" sz="1400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Social &amp; cultural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research</a:t>
            </a:r>
            <a:endParaRPr lang="es-CO" sz="1100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New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for</a:t>
            </a:r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research</a:t>
            </a:r>
            <a:endParaRPr lang="es-CO" sz="1100" dirty="0">
              <a:solidFill>
                <a:srgbClr val="FFFFFF"/>
              </a:solidFill>
              <a:latin typeface="Corbel" panose="020B0503020204020204"/>
            </a:endParaRPr>
          </a:p>
          <a:p>
            <a:pPr lvl="0" algn="ctr" defTabSz="342900"/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Profiling</a:t>
            </a:r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user</a:t>
            </a:r>
            <a:r>
              <a:rPr lang="es-CO" sz="110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es-CO" sz="1100" dirty="0" err="1">
                <a:solidFill>
                  <a:srgbClr val="FFFFFF"/>
                </a:solidFill>
                <a:latin typeface="Corbel" panose="020B0503020204020204"/>
              </a:rPr>
              <a:t>names</a:t>
            </a:r>
            <a:endParaRPr lang="es-CO" sz="110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/>
            <a:endParaRPr lang="es-MX" sz="135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BC754F-6A25-4911-9C58-77ED42E5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AC7531F9-7DE5-438F-B4F6-AF2B1DB6A8B7}" type="slidenum">
              <a:rPr lang="es-MX">
                <a:solidFill>
                  <a:srgbClr val="FFFFFF"/>
                </a:solidFill>
                <a:latin typeface="Corbel" panose="020B0503020204020204"/>
              </a:rPr>
              <a:pPr defTabSz="342900"/>
              <a:t>15</a:t>
            </a:fld>
            <a:endParaRPr lang="es-MX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83486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CAC3D4-A8AF-4897-8C28-B763C3EE826D}"/>
              </a:ext>
            </a:extLst>
          </p:cNvPr>
          <p:cNvCxnSpPr/>
          <p:nvPr/>
        </p:nvCxnSpPr>
        <p:spPr>
          <a:xfrm>
            <a:off x="611030" y="985720"/>
            <a:ext cx="1096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5F1450-B80F-4080-8055-5289B39FF9F8}"/>
              </a:ext>
            </a:extLst>
          </p:cNvPr>
          <p:cNvCxnSpPr/>
          <p:nvPr/>
        </p:nvCxnSpPr>
        <p:spPr>
          <a:xfrm>
            <a:off x="611030" y="5979346"/>
            <a:ext cx="1096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E4A064-7CF1-471B-890D-CB2CEA48060C}"/>
              </a:ext>
            </a:extLst>
          </p:cNvPr>
          <p:cNvSpPr txBox="1"/>
          <p:nvPr/>
        </p:nvSpPr>
        <p:spPr>
          <a:xfrm>
            <a:off x="732349" y="6125235"/>
            <a:ext cx="171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INTRO-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DUCCION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B60D98-3B46-4970-8E8C-03D3AB846458}"/>
              </a:ext>
            </a:extLst>
          </p:cNvPr>
          <p:cNvSpPr/>
          <p:nvPr/>
        </p:nvSpPr>
        <p:spPr>
          <a:xfrm>
            <a:off x="5007223" y="5872280"/>
            <a:ext cx="186388" cy="186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5D6427-F61E-40C6-B70E-B6B6BB3A111E}"/>
              </a:ext>
            </a:extLst>
          </p:cNvPr>
          <p:cNvSpPr txBox="1"/>
          <p:nvPr/>
        </p:nvSpPr>
        <p:spPr>
          <a:xfrm>
            <a:off x="2595872" y="6125234"/>
            <a:ext cx="171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defRPr/>
            </a:pPr>
            <a:r>
              <a:rPr lang="en-IN" sz="1400" b="1" dirty="0">
                <a:solidFill>
                  <a:prstClr val="white"/>
                </a:solidFill>
                <a:latin typeface="Open Sans" panose="020B0606030504020204" pitchFamily="34" charset="0"/>
              </a:rPr>
              <a:t>FINAL DE LO VIRTUAL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D10AD1-7375-4B18-9C07-4463356C217F}"/>
              </a:ext>
            </a:extLst>
          </p:cNvPr>
          <p:cNvSpPr txBox="1"/>
          <p:nvPr/>
        </p:nvSpPr>
        <p:spPr>
          <a:xfrm>
            <a:off x="4424673" y="6125234"/>
            <a:ext cx="153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>
              <a:defRPr/>
            </a:pPr>
            <a:r>
              <a:rPr lang="en-IN" sz="1400" b="1" dirty="0">
                <a:solidFill>
                  <a:srgbClr val="8ED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EACB1F-FB3D-4593-937C-064315AB8F09}"/>
              </a:ext>
            </a:extLst>
          </p:cNvPr>
          <p:cNvSpPr txBox="1"/>
          <p:nvPr/>
        </p:nvSpPr>
        <p:spPr>
          <a:xfrm>
            <a:off x="6230324" y="6125234"/>
            <a:ext cx="153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8ED2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C07DEA-8699-47F1-8998-66979C530F93}"/>
              </a:ext>
            </a:extLst>
          </p:cNvPr>
          <p:cNvSpPr txBox="1"/>
          <p:nvPr/>
        </p:nvSpPr>
        <p:spPr>
          <a:xfrm>
            <a:off x="2192798" y="2729623"/>
            <a:ext cx="7025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AGENDA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8792CB-CF17-475A-9AB3-7250302F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60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Conclusiones  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17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58665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6FFD620-02A9-416B-90CB-E7801AD1732E}"/>
              </a:ext>
            </a:extLst>
          </p:cNvPr>
          <p:cNvSpPr txBox="1"/>
          <p:nvPr/>
        </p:nvSpPr>
        <p:spPr>
          <a:xfrm>
            <a:off x="1158129" y="2512088"/>
            <a:ext cx="8551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Métodos digitales:</a:t>
            </a:r>
          </a:p>
          <a:p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Más importante que la herramienta enfocar el medio.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Llegar a la sociedad es lo importante.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Internet es un </a:t>
            </a:r>
            <a:r>
              <a:rPr lang="es-CO" dirty="0" err="1"/>
              <a:t>site</a:t>
            </a:r>
            <a:r>
              <a:rPr lang="es-CO" dirty="0"/>
              <a:t> de investigación más allá de la cultura online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Hay que repensar internet como fuente de datos acerca de la sociedad y la cultura.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597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Preguntas  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18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6FFD620-02A9-416B-90CB-E7801AD1732E}"/>
              </a:ext>
            </a:extLst>
          </p:cNvPr>
          <p:cNvSpPr txBox="1"/>
          <p:nvPr/>
        </p:nvSpPr>
        <p:spPr>
          <a:xfrm>
            <a:off x="1072713" y="2460142"/>
            <a:ext cx="85511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Cómo abordar la investigación en internet?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Cómo enfocar los medios?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Que herramientas usar?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Como definir de acuerdo con la investigación las preguntas anteriores?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937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3F398-0F78-4A59-8258-DBFA58D8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Referencias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85B7C-284B-4BBD-8BCC-2CBEF1B4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Rogers, R. (2013). “Introduction: Situating Digital Methods” y “The End of the Virtual: Digital Methods.” Digital Methods. Cambridge, MA: The MIT Press. pp 1-38. </a:t>
            </a:r>
            <a:endParaRPr lang="es-MX" sz="3200" dirty="0"/>
          </a:p>
          <a:p>
            <a:endParaRPr lang="es-MX" sz="3200" dirty="0"/>
          </a:p>
          <a:p>
            <a:endParaRPr lang="es-CO" sz="3200" dirty="0"/>
          </a:p>
          <a:p>
            <a:endParaRPr lang="es-MX" sz="32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BA969-6848-4FA6-9638-B831AF6C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65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CAC3D4-A8AF-4897-8C28-B763C3EE826D}"/>
              </a:ext>
            </a:extLst>
          </p:cNvPr>
          <p:cNvCxnSpPr/>
          <p:nvPr/>
        </p:nvCxnSpPr>
        <p:spPr>
          <a:xfrm>
            <a:off x="611030" y="985720"/>
            <a:ext cx="1096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5F1450-B80F-4080-8055-5289B39FF9F8}"/>
              </a:ext>
            </a:extLst>
          </p:cNvPr>
          <p:cNvCxnSpPr/>
          <p:nvPr/>
        </p:nvCxnSpPr>
        <p:spPr>
          <a:xfrm>
            <a:off x="611030" y="5979346"/>
            <a:ext cx="1096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E4A064-7CF1-471B-890D-CB2CEA48060C}"/>
              </a:ext>
            </a:extLst>
          </p:cNvPr>
          <p:cNvSpPr txBox="1"/>
          <p:nvPr/>
        </p:nvSpPr>
        <p:spPr>
          <a:xfrm>
            <a:off x="732349" y="6125235"/>
            <a:ext cx="171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INTRO-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DUCCION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B60D98-3B46-4970-8E8C-03D3AB846458}"/>
              </a:ext>
            </a:extLst>
          </p:cNvPr>
          <p:cNvSpPr/>
          <p:nvPr/>
        </p:nvSpPr>
        <p:spPr>
          <a:xfrm>
            <a:off x="1408093" y="5888524"/>
            <a:ext cx="186388" cy="186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5D6427-F61E-40C6-B70E-B6B6BB3A111E}"/>
              </a:ext>
            </a:extLst>
          </p:cNvPr>
          <p:cNvSpPr txBox="1"/>
          <p:nvPr/>
        </p:nvSpPr>
        <p:spPr>
          <a:xfrm>
            <a:off x="2595872" y="6125234"/>
            <a:ext cx="171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DE LO VIRTUAL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D10AD1-7375-4B18-9C07-4463356C217F}"/>
              </a:ext>
            </a:extLst>
          </p:cNvPr>
          <p:cNvSpPr txBox="1"/>
          <p:nvPr/>
        </p:nvSpPr>
        <p:spPr>
          <a:xfrm>
            <a:off x="4424673" y="6125234"/>
            <a:ext cx="153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>
              <a:defRPr/>
            </a:pPr>
            <a:r>
              <a:rPr lang="en-IN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EACB1F-FB3D-4593-937C-064315AB8F09}"/>
              </a:ext>
            </a:extLst>
          </p:cNvPr>
          <p:cNvSpPr txBox="1"/>
          <p:nvPr/>
        </p:nvSpPr>
        <p:spPr>
          <a:xfrm>
            <a:off x="6230324" y="6125234"/>
            <a:ext cx="153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C07DEA-8699-47F1-8998-66979C530F93}"/>
              </a:ext>
            </a:extLst>
          </p:cNvPr>
          <p:cNvSpPr txBox="1"/>
          <p:nvPr/>
        </p:nvSpPr>
        <p:spPr>
          <a:xfrm>
            <a:off x="2192798" y="2729623"/>
            <a:ext cx="7025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AGENDA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8792CB-CF17-475A-9AB3-7250302F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58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020" y="8747"/>
            <a:ext cx="9905998" cy="1055225"/>
          </a:xfrm>
        </p:spPr>
        <p:txBody>
          <a:bodyPr/>
          <a:lstStyle/>
          <a:p>
            <a:r>
              <a:rPr lang="en-I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Evolucion</a:t>
            </a: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digital y las </a:t>
            </a:r>
            <a:r>
              <a:rPr lang="en-I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organizaciones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4ABCFD7-EB93-4C99-A307-AB22363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590" y="6350396"/>
            <a:ext cx="6239309" cy="365125"/>
          </a:xfrm>
        </p:spPr>
        <p:txBody>
          <a:bodyPr/>
          <a:lstStyle/>
          <a:p>
            <a:r>
              <a:rPr lang="pt-BR" dirty="0"/>
              <a:t>Maria Mercedes Corral S - 2019</a:t>
            </a:r>
            <a:endParaRPr lang="es-MX" dirty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64A9818D-24B9-4124-A06D-9F09709F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7929" y="6389709"/>
            <a:ext cx="771089" cy="365125"/>
          </a:xfrm>
        </p:spPr>
        <p:txBody>
          <a:bodyPr/>
          <a:lstStyle/>
          <a:p>
            <a:fld id="{0BF1A0F9-AFDE-4D53-AE1A-A674345352C3}" type="slidenum">
              <a:rPr lang="es-MX" smtClean="0"/>
              <a:t>20</a:t>
            </a:fld>
            <a:endParaRPr lang="es-MX" dirty="0"/>
          </a:p>
        </p:txBody>
      </p:sp>
      <p:sp>
        <p:nvSpPr>
          <p:cNvPr id="10" name="Rectangle 9"/>
          <p:cNvSpPr/>
          <p:nvPr/>
        </p:nvSpPr>
        <p:spPr>
          <a:xfrm>
            <a:off x="1343472" y="1325002"/>
            <a:ext cx="9721080" cy="44644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5480" y="3481596"/>
            <a:ext cx="9725890" cy="2307902"/>
          </a:xfrm>
          <a:custGeom>
            <a:avLst/>
            <a:gdLst>
              <a:gd name="connsiteX0" fmla="*/ 0 w 9725890"/>
              <a:gd name="connsiteY0" fmla="*/ 0 h 2232038"/>
              <a:gd name="connsiteX1" fmla="*/ 9725890 w 9725890"/>
              <a:gd name="connsiteY1" fmla="*/ 0 h 2232038"/>
              <a:gd name="connsiteX2" fmla="*/ 9725890 w 9725890"/>
              <a:gd name="connsiteY2" fmla="*/ 2232038 h 2232038"/>
              <a:gd name="connsiteX3" fmla="*/ 0 w 9725890"/>
              <a:gd name="connsiteY3" fmla="*/ 2232038 h 2232038"/>
              <a:gd name="connsiteX4" fmla="*/ 0 w 9725890"/>
              <a:gd name="connsiteY4" fmla="*/ 0 h 2232038"/>
              <a:gd name="connsiteX0" fmla="*/ 0 w 9725890"/>
              <a:gd name="connsiteY0" fmla="*/ 2232038 h 2232038"/>
              <a:gd name="connsiteX1" fmla="*/ 9725890 w 9725890"/>
              <a:gd name="connsiteY1" fmla="*/ 0 h 2232038"/>
              <a:gd name="connsiteX2" fmla="*/ 9725890 w 9725890"/>
              <a:gd name="connsiteY2" fmla="*/ 2232038 h 2232038"/>
              <a:gd name="connsiteX3" fmla="*/ 0 w 9725890"/>
              <a:gd name="connsiteY3" fmla="*/ 2232038 h 2232038"/>
              <a:gd name="connsiteX0" fmla="*/ 0 w 9725890"/>
              <a:gd name="connsiteY0" fmla="*/ 2232038 h 2232038"/>
              <a:gd name="connsiteX1" fmla="*/ 4916231 w 9725890"/>
              <a:gd name="connsiteY1" fmla="*/ 1097458 h 2232038"/>
              <a:gd name="connsiteX2" fmla="*/ 9725890 w 9725890"/>
              <a:gd name="connsiteY2" fmla="*/ 0 h 2232038"/>
              <a:gd name="connsiteX3" fmla="*/ 9725890 w 9725890"/>
              <a:gd name="connsiteY3" fmla="*/ 2232038 h 2232038"/>
              <a:gd name="connsiteX4" fmla="*/ 0 w 9725890"/>
              <a:gd name="connsiteY4" fmla="*/ 2232038 h 2232038"/>
              <a:gd name="connsiteX0" fmla="*/ 0 w 9725890"/>
              <a:gd name="connsiteY0" fmla="*/ 2232038 h 2232038"/>
              <a:gd name="connsiteX1" fmla="*/ 4606742 w 9725890"/>
              <a:gd name="connsiteY1" fmla="*/ 562886 h 2232038"/>
              <a:gd name="connsiteX2" fmla="*/ 9725890 w 9725890"/>
              <a:gd name="connsiteY2" fmla="*/ 0 h 2232038"/>
              <a:gd name="connsiteX3" fmla="*/ 9725890 w 9725890"/>
              <a:gd name="connsiteY3" fmla="*/ 2232038 h 2232038"/>
              <a:gd name="connsiteX4" fmla="*/ 0 w 9725890"/>
              <a:gd name="connsiteY4" fmla="*/ 2232038 h 2232038"/>
              <a:gd name="connsiteX0" fmla="*/ 0 w 9725890"/>
              <a:gd name="connsiteY0" fmla="*/ 2232038 h 2232038"/>
              <a:gd name="connsiteX1" fmla="*/ 4606742 w 9725890"/>
              <a:gd name="connsiteY1" fmla="*/ 562886 h 2232038"/>
              <a:gd name="connsiteX2" fmla="*/ 9725890 w 9725890"/>
              <a:gd name="connsiteY2" fmla="*/ 0 h 2232038"/>
              <a:gd name="connsiteX3" fmla="*/ 9725890 w 9725890"/>
              <a:gd name="connsiteY3" fmla="*/ 2232038 h 2232038"/>
              <a:gd name="connsiteX4" fmla="*/ 0 w 9725890"/>
              <a:gd name="connsiteY4" fmla="*/ 2232038 h 2232038"/>
              <a:gd name="connsiteX0" fmla="*/ 0 w 9725890"/>
              <a:gd name="connsiteY0" fmla="*/ 2232038 h 2232038"/>
              <a:gd name="connsiteX1" fmla="*/ 4606742 w 9725890"/>
              <a:gd name="connsiteY1" fmla="*/ 562886 h 2232038"/>
              <a:gd name="connsiteX2" fmla="*/ 9725890 w 9725890"/>
              <a:gd name="connsiteY2" fmla="*/ 0 h 2232038"/>
              <a:gd name="connsiteX3" fmla="*/ 9725890 w 9725890"/>
              <a:gd name="connsiteY3" fmla="*/ 2232038 h 2232038"/>
              <a:gd name="connsiteX4" fmla="*/ 0 w 9725890"/>
              <a:gd name="connsiteY4" fmla="*/ 2232038 h 2232038"/>
              <a:gd name="connsiteX0" fmla="*/ 0 w 9725890"/>
              <a:gd name="connsiteY0" fmla="*/ 2232038 h 2232038"/>
              <a:gd name="connsiteX1" fmla="*/ 4606742 w 9725890"/>
              <a:gd name="connsiteY1" fmla="*/ 562886 h 2232038"/>
              <a:gd name="connsiteX2" fmla="*/ 9725890 w 9725890"/>
              <a:gd name="connsiteY2" fmla="*/ 0 h 2232038"/>
              <a:gd name="connsiteX3" fmla="*/ 9725890 w 9725890"/>
              <a:gd name="connsiteY3" fmla="*/ 2232038 h 2232038"/>
              <a:gd name="connsiteX4" fmla="*/ 0 w 9725890"/>
              <a:gd name="connsiteY4" fmla="*/ 2232038 h 2232038"/>
              <a:gd name="connsiteX0" fmla="*/ 0 w 9725890"/>
              <a:gd name="connsiteY0" fmla="*/ 2238856 h 2238856"/>
              <a:gd name="connsiteX1" fmla="*/ 4606742 w 9725890"/>
              <a:gd name="connsiteY1" fmla="*/ 569704 h 2238856"/>
              <a:gd name="connsiteX2" fmla="*/ 9725890 w 9725890"/>
              <a:gd name="connsiteY2" fmla="*/ 6818 h 2238856"/>
              <a:gd name="connsiteX3" fmla="*/ 9725890 w 9725890"/>
              <a:gd name="connsiteY3" fmla="*/ 2238856 h 2238856"/>
              <a:gd name="connsiteX4" fmla="*/ 0 w 9725890"/>
              <a:gd name="connsiteY4" fmla="*/ 2238856 h 2238856"/>
              <a:gd name="connsiteX0" fmla="*/ 0 w 9725890"/>
              <a:gd name="connsiteY0" fmla="*/ 2238856 h 2238856"/>
              <a:gd name="connsiteX1" fmla="*/ 4606742 w 9725890"/>
              <a:gd name="connsiteY1" fmla="*/ 569704 h 2238856"/>
              <a:gd name="connsiteX2" fmla="*/ 9725890 w 9725890"/>
              <a:gd name="connsiteY2" fmla="*/ 6818 h 2238856"/>
              <a:gd name="connsiteX3" fmla="*/ 9725890 w 9725890"/>
              <a:gd name="connsiteY3" fmla="*/ 2238856 h 2238856"/>
              <a:gd name="connsiteX4" fmla="*/ 0 w 9725890"/>
              <a:gd name="connsiteY4" fmla="*/ 2238856 h 2238856"/>
              <a:gd name="connsiteX0" fmla="*/ 0 w 9725890"/>
              <a:gd name="connsiteY0" fmla="*/ 2238856 h 2238856"/>
              <a:gd name="connsiteX1" fmla="*/ 4606742 w 9725890"/>
              <a:gd name="connsiteY1" fmla="*/ 569704 h 2238856"/>
              <a:gd name="connsiteX2" fmla="*/ 9725890 w 9725890"/>
              <a:gd name="connsiteY2" fmla="*/ 6818 h 2238856"/>
              <a:gd name="connsiteX3" fmla="*/ 9725890 w 9725890"/>
              <a:gd name="connsiteY3" fmla="*/ 2238856 h 2238856"/>
              <a:gd name="connsiteX4" fmla="*/ 0 w 9725890"/>
              <a:gd name="connsiteY4" fmla="*/ 2238856 h 2238856"/>
              <a:gd name="connsiteX0" fmla="*/ 0 w 9725890"/>
              <a:gd name="connsiteY0" fmla="*/ 2236200 h 2236200"/>
              <a:gd name="connsiteX1" fmla="*/ 4606742 w 9725890"/>
              <a:gd name="connsiteY1" fmla="*/ 567048 h 2236200"/>
              <a:gd name="connsiteX2" fmla="*/ 9725890 w 9725890"/>
              <a:gd name="connsiteY2" fmla="*/ 4162 h 2236200"/>
              <a:gd name="connsiteX3" fmla="*/ 9725890 w 9725890"/>
              <a:gd name="connsiteY3" fmla="*/ 2236200 h 2236200"/>
              <a:gd name="connsiteX4" fmla="*/ 0 w 9725890"/>
              <a:gd name="connsiteY4" fmla="*/ 2236200 h 2236200"/>
              <a:gd name="connsiteX0" fmla="*/ 0 w 9725890"/>
              <a:gd name="connsiteY0" fmla="*/ 2235715 h 2235715"/>
              <a:gd name="connsiteX1" fmla="*/ 4639110 w 9725890"/>
              <a:gd name="connsiteY1" fmla="*/ 582215 h 2235715"/>
              <a:gd name="connsiteX2" fmla="*/ 9725890 w 9725890"/>
              <a:gd name="connsiteY2" fmla="*/ 3677 h 2235715"/>
              <a:gd name="connsiteX3" fmla="*/ 9725890 w 9725890"/>
              <a:gd name="connsiteY3" fmla="*/ 2235715 h 2235715"/>
              <a:gd name="connsiteX4" fmla="*/ 0 w 9725890"/>
              <a:gd name="connsiteY4" fmla="*/ 2235715 h 2235715"/>
              <a:gd name="connsiteX0" fmla="*/ 0 w 9725890"/>
              <a:gd name="connsiteY0" fmla="*/ 2234868 h 2234868"/>
              <a:gd name="connsiteX1" fmla="*/ 4639110 w 9725890"/>
              <a:gd name="connsiteY1" fmla="*/ 581368 h 2234868"/>
              <a:gd name="connsiteX2" fmla="*/ 9725890 w 9725890"/>
              <a:gd name="connsiteY2" fmla="*/ 2830 h 2234868"/>
              <a:gd name="connsiteX3" fmla="*/ 9725890 w 9725890"/>
              <a:gd name="connsiteY3" fmla="*/ 2234868 h 2234868"/>
              <a:gd name="connsiteX4" fmla="*/ 0 w 9725890"/>
              <a:gd name="connsiteY4" fmla="*/ 2234868 h 2234868"/>
              <a:gd name="connsiteX0" fmla="*/ 0 w 9725890"/>
              <a:gd name="connsiteY0" fmla="*/ 2232038 h 2232038"/>
              <a:gd name="connsiteX1" fmla="*/ 4639110 w 9725890"/>
              <a:gd name="connsiteY1" fmla="*/ 578538 h 2232038"/>
              <a:gd name="connsiteX2" fmla="*/ 9725890 w 9725890"/>
              <a:gd name="connsiteY2" fmla="*/ 0 h 2232038"/>
              <a:gd name="connsiteX3" fmla="*/ 9725890 w 9725890"/>
              <a:gd name="connsiteY3" fmla="*/ 2232038 h 2232038"/>
              <a:gd name="connsiteX4" fmla="*/ 0 w 9725890"/>
              <a:gd name="connsiteY4" fmla="*/ 2232038 h 2232038"/>
              <a:gd name="connsiteX0" fmla="*/ 0 w 9725890"/>
              <a:gd name="connsiteY0" fmla="*/ 2232038 h 2232038"/>
              <a:gd name="connsiteX1" fmla="*/ 4639110 w 9725890"/>
              <a:gd name="connsiteY1" fmla="*/ 578538 h 2232038"/>
              <a:gd name="connsiteX2" fmla="*/ 9725890 w 9725890"/>
              <a:gd name="connsiteY2" fmla="*/ 0 h 2232038"/>
              <a:gd name="connsiteX3" fmla="*/ 9725890 w 9725890"/>
              <a:gd name="connsiteY3" fmla="*/ 2232038 h 2232038"/>
              <a:gd name="connsiteX4" fmla="*/ 0 w 9725890"/>
              <a:gd name="connsiteY4" fmla="*/ 2232038 h 223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5890" h="2232038">
                <a:moveTo>
                  <a:pt x="0" y="2232038"/>
                </a:moveTo>
                <a:cubicBezTo>
                  <a:pt x="1465242" y="1506842"/>
                  <a:pt x="3638101" y="839500"/>
                  <a:pt x="4639110" y="578538"/>
                </a:cubicBezTo>
                <a:cubicBezTo>
                  <a:pt x="6775423" y="92009"/>
                  <a:pt x="8779536" y="7917"/>
                  <a:pt x="9725890" y="0"/>
                </a:cubicBezTo>
                <a:lnTo>
                  <a:pt x="9725890" y="2232038"/>
                </a:lnTo>
                <a:lnTo>
                  <a:pt x="0" y="223203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1345480" y="1325002"/>
            <a:ext cx="5254602" cy="3522186"/>
          </a:xfrm>
          <a:custGeom>
            <a:avLst/>
            <a:gdLst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5361718 w 5361718"/>
              <a:gd name="connsiteY2" fmla="*/ 3522186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0 w 5361718"/>
              <a:gd name="connsiteY2" fmla="*/ 3522186 h 3522186"/>
              <a:gd name="connsiteX3" fmla="*/ 0 w 5361718"/>
              <a:gd name="connsiteY3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2757054 w 5361718"/>
              <a:gd name="connsiteY2" fmla="*/ 16795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18"/>
              <a:gd name="connsiteY0" fmla="*/ 0 h 3522186"/>
              <a:gd name="connsiteX1" fmla="*/ 5361718 w 5361718"/>
              <a:gd name="connsiteY1" fmla="*/ 0 h 3522186"/>
              <a:gd name="connsiteX2" fmla="*/ 3172691 w 5361718"/>
              <a:gd name="connsiteY2" fmla="*/ 2289123 h 3522186"/>
              <a:gd name="connsiteX3" fmla="*/ 0 w 5361718"/>
              <a:gd name="connsiteY3" fmla="*/ 3522186 h 3522186"/>
              <a:gd name="connsiteX4" fmla="*/ 0 w 5361718"/>
              <a:gd name="connsiteY4" fmla="*/ 0 h 3522186"/>
              <a:gd name="connsiteX0" fmla="*/ 0 w 5361755"/>
              <a:gd name="connsiteY0" fmla="*/ 0 h 3522186"/>
              <a:gd name="connsiteX1" fmla="*/ 5361718 w 5361755"/>
              <a:gd name="connsiteY1" fmla="*/ 0 h 3522186"/>
              <a:gd name="connsiteX2" fmla="*/ 3172691 w 5361755"/>
              <a:gd name="connsiteY2" fmla="*/ 2289123 h 3522186"/>
              <a:gd name="connsiteX3" fmla="*/ 0 w 5361755"/>
              <a:gd name="connsiteY3" fmla="*/ 3522186 h 3522186"/>
              <a:gd name="connsiteX4" fmla="*/ 0 w 5361755"/>
              <a:gd name="connsiteY4" fmla="*/ 0 h 3522186"/>
              <a:gd name="connsiteX0" fmla="*/ 0 w 5361756"/>
              <a:gd name="connsiteY0" fmla="*/ 0 h 3522186"/>
              <a:gd name="connsiteX1" fmla="*/ 5361718 w 5361756"/>
              <a:gd name="connsiteY1" fmla="*/ 0 h 3522186"/>
              <a:gd name="connsiteX2" fmla="*/ 3172691 w 5361756"/>
              <a:gd name="connsiteY2" fmla="*/ 2289123 h 3522186"/>
              <a:gd name="connsiteX3" fmla="*/ 0 w 5361756"/>
              <a:gd name="connsiteY3" fmla="*/ 3522186 h 3522186"/>
              <a:gd name="connsiteX4" fmla="*/ 0 w 5361756"/>
              <a:gd name="connsiteY4" fmla="*/ 0 h 3522186"/>
              <a:gd name="connsiteX0" fmla="*/ 0 w 5361745"/>
              <a:gd name="connsiteY0" fmla="*/ 0 h 3522186"/>
              <a:gd name="connsiteX1" fmla="*/ 5361718 w 5361745"/>
              <a:gd name="connsiteY1" fmla="*/ 0 h 3522186"/>
              <a:gd name="connsiteX2" fmla="*/ 3172691 w 5361745"/>
              <a:gd name="connsiteY2" fmla="*/ 2289123 h 3522186"/>
              <a:gd name="connsiteX3" fmla="*/ 0 w 5361745"/>
              <a:gd name="connsiteY3" fmla="*/ 3522186 h 3522186"/>
              <a:gd name="connsiteX4" fmla="*/ 0 w 5361745"/>
              <a:gd name="connsiteY4" fmla="*/ 0 h 3522186"/>
              <a:gd name="connsiteX0" fmla="*/ 0 w 5361748"/>
              <a:gd name="connsiteY0" fmla="*/ 0 h 3522186"/>
              <a:gd name="connsiteX1" fmla="*/ 5361718 w 5361748"/>
              <a:gd name="connsiteY1" fmla="*/ 0 h 3522186"/>
              <a:gd name="connsiteX2" fmla="*/ 3256561 w 5361748"/>
              <a:gd name="connsiteY2" fmla="*/ 2278849 h 3522186"/>
              <a:gd name="connsiteX3" fmla="*/ 0 w 5361748"/>
              <a:gd name="connsiteY3" fmla="*/ 3522186 h 3522186"/>
              <a:gd name="connsiteX4" fmla="*/ 0 w 5361748"/>
              <a:gd name="connsiteY4" fmla="*/ 0 h 3522186"/>
              <a:gd name="connsiteX0" fmla="*/ 0 w 5361770"/>
              <a:gd name="connsiteY0" fmla="*/ 0 h 3522186"/>
              <a:gd name="connsiteX1" fmla="*/ 5361718 w 5361770"/>
              <a:gd name="connsiteY1" fmla="*/ 0 h 3522186"/>
              <a:gd name="connsiteX2" fmla="*/ 3256561 w 5361770"/>
              <a:gd name="connsiteY2" fmla="*/ 2278849 h 3522186"/>
              <a:gd name="connsiteX3" fmla="*/ 0 w 5361770"/>
              <a:gd name="connsiteY3" fmla="*/ 3522186 h 3522186"/>
              <a:gd name="connsiteX4" fmla="*/ 0 w 5361770"/>
              <a:gd name="connsiteY4" fmla="*/ 0 h 35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1770" h="3522186">
                <a:moveTo>
                  <a:pt x="0" y="0"/>
                </a:moveTo>
                <a:lnTo>
                  <a:pt x="5361718" y="0"/>
                </a:lnTo>
                <a:cubicBezTo>
                  <a:pt x="5367890" y="418"/>
                  <a:pt x="4834345" y="1435327"/>
                  <a:pt x="3256561" y="2278849"/>
                </a:cubicBezTo>
                <a:cubicBezTo>
                  <a:pt x="2365252" y="2786852"/>
                  <a:pt x="752764" y="3332838"/>
                  <a:pt x="0" y="352218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93222" y="5161683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CHANGE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3472" y="591605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6118" y="5916059"/>
            <a:ext cx="65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3374" y="5916059"/>
            <a:ext cx="7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TODAY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96500" y="592948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FUTURE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45480" y="3496862"/>
            <a:ext cx="9725891" cy="2268043"/>
          </a:xfrm>
          <a:custGeom>
            <a:avLst/>
            <a:gdLst>
              <a:gd name="connsiteX0" fmla="*/ 0 w 9712036"/>
              <a:gd name="connsiteY0" fmla="*/ 2441153 h 2441153"/>
              <a:gd name="connsiteX1" fmla="*/ 4516582 w 9712036"/>
              <a:gd name="connsiteY1" fmla="*/ 390680 h 2441153"/>
              <a:gd name="connsiteX2" fmla="*/ 9712036 w 9712036"/>
              <a:gd name="connsiteY2" fmla="*/ 2753 h 2441153"/>
              <a:gd name="connsiteX0" fmla="*/ 0 w 9712036"/>
              <a:gd name="connsiteY0" fmla="*/ 2447644 h 2447644"/>
              <a:gd name="connsiteX1" fmla="*/ 5043055 w 9712036"/>
              <a:gd name="connsiteY1" fmla="*/ 341753 h 2447644"/>
              <a:gd name="connsiteX2" fmla="*/ 9712036 w 9712036"/>
              <a:gd name="connsiteY2" fmla="*/ 9244 h 2447644"/>
              <a:gd name="connsiteX0" fmla="*/ 0 w 9712036"/>
              <a:gd name="connsiteY0" fmla="*/ 2466404 h 2466404"/>
              <a:gd name="connsiteX1" fmla="*/ 5043055 w 9712036"/>
              <a:gd name="connsiteY1" fmla="*/ 360513 h 2466404"/>
              <a:gd name="connsiteX2" fmla="*/ 9712036 w 9712036"/>
              <a:gd name="connsiteY2" fmla="*/ 28004 h 2466404"/>
              <a:gd name="connsiteX0" fmla="*/ 0 w 9712036"/>
              <a:gd name="connsiteY0" fmla="*/ 2478642 h 2478642"/>
              <a:gd name="connsiteX1" fmla="*/ 5043055 w 9712036"/>
              <a:gd name="connsiteY1" fmla="*/ 372751 h 2478642"/>
              <a:gd name="connsiteX2" fmla="*/ 9712036 w 9712036"/>
              <a:gd name="connsiteY2" fmla="*/ 40242 h 2478642"/>
              <a:gd name="connsiteX0" fmla="*/ 0 w 9725891"/>
              <a:gd name="connsiteY0" fmla="*/ 2577898 h 2577898"/>
              <a:gd name="connsiteX1" fmla="*/ 5043055 w 9725891"/>
              <a:gd name="connsiteY1" fmla="*/ 472007 h 2577898"/>
              <a:gd name="connsiteX2" fmla="*/ 9725891 w 9725891"/>
              <a:gd name="connsiteY2" fmla="*/ 952 h 2577898"/>
              <a:gd name="connsiteX0" fmla="*/ 0 w 9725891"/>
              <a:gd name="connsiteY0" fmla="*/ 2576946 h 2576946"/>
              <a:gd name="connsiteX1" fmla="*/ 5043055 w 9725891"/>
              <a:gd name="connsiteY1" fmla="*/ 471055 h 2576946"/>
              <a:gd name="connsiteX2" fmla="*/ 9725891 w 9725891"/>
              <a:gd name="connsiteY2" fmla="*/ 0 h 2576946"/>
              <a:gd name="connsiteX0" fmla="*/ 0 w 9725891"/>
              <a:gd name="connsiteY0" fmla="*/ 2576946 h 2576946"/>
              <a:gd name="connsiteX1" fmla="*/ 5043055 w 9725891"/>
              <a:gd name="connsiteY1" fmla="*/ 471055 h 2576946"/>
              <a:gd name="connsiteX2" fmla="*/ 9725891 w 9725891"/>
              <a:gd name="connsiteY2" fmla="*/ 0 h 2576946"/>
              <a:gd name="connsiteX0" fmla="*/ 0 w 9725891"/>
              <a:gd name="connsiteY0" fmla="*/ 2576946 h 2576946"/>
              <a:gd name="connsiteX1" fmla="*/ 4779819 w 9725891"/>
              <a:gd name="connsiteY1" fmla="*/ 568036 h 2576946"/>
              <a:gd name="connsiteX2" fmla="*/ 9725891 w 9725891"/>
              <a:gd name="connsiteY2" fmla="*/ 0 h 2576946"/>
              <a:gd name="connsiteX0" fmla="*/ 0 w 9725891"/>
              <a:gd name="connsiteY0" fmla="*/ 2576946 h 2576946"/>
              <a:gd name="connsiteX1" fmla="*/ 4779819 w 9725891"/>
              <a:gd name="connsiteY1" fmla="*/ 568036 h 2576946"/>
              <a:gd name="connsiteX2" fmla="*/ 9725891 w 9725891"/>
              <a:gd name="connsiteY2" fmla="*/ 0 h 2576946"/>
              <a:gd name="connsiteX0" fmla="*/ 0 w 9725891"/>
              <a:gd name="connsiteY0" fmla="*/ 2576946 h 2576946"/>
              <a:gd name="connsiteX1" fmla="*/ 4558147 w 9725891"/>
              <a:gd name="connsiteY1" fmla="*/ 678872 h 2576946"/>
              <a:gd name="connsiteX2" fmla="*/ 9725891 w 9725891"/>
              <a:gd name="connsiteY2" fmla="*/ 0 h 2576946"/>
              <a:gd name="connsiteX0" fmla="*/ 0 w 9725891"/>
              <a:gd name="connsiteY0" fmla="*/ 2576946 h 2576946"/>
              <a:gd name="connsiteX1" fmla="*/ 4558147 w 9725891"/>
              <a:gd name="connsiteY1" fmla="*/ 678872 h 2576946"/>
              <a:gd name="connsiteX2" fmla="*/ 9725891 w 9725891"/>
              <a:gd name="connsiteY2" fmla="*/ 0 h 2576946"/>
              <a:gd name="connsiteX0" fmla="*/ 0 w 9725891"/>
              <a:gd name="connsiteY0" fmla="*/ 2576946 h 2576946"/>
              <a:gd name="connsiteX1" fmla="*/ 4558147 w 9725891"/>
              <a:gd name="connsiteY1" fmla="*/ 678872 h 2576946"/>
              <a:gd name="connsiteX2" fmla="*/ 9725891 w 9725891"/>
              <a:gd name="connsiteY2" fmla="*/ 0 h 25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25891" h="2576946">
                <a:moveTo>
                  <a:pt x="0" y="2576946"/>
                </a:moveTo>
                <a:cubicBezTo>
                  <a:pt x="894772" y="2045855"/>
                  <a:pt x="2355274" y="1371599"/>
                  <a:pt x="4558147" y="678872"/>
                </a:cubicBezTo>
                <a:cubicBezTo>
                  <a:pt x="6761020" y="-13855"/>
                  <a:pt x="9406082" y="4618"/>
                  <a:pt x="9725891" y="0"/>
                </a:cubicBezTo>
              </a:path>
            </a:pathLst>
          </a:cu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1345480" y="1328122"/>
            <a:ext cx="5254577" cy="3519066"/>
          </a:xfrm>
          <a:custGeom>
            <a:avLst/>
            <a:gdLst>
              <a:gd name="connsiteX0" fmla="*/ 0 w 4655127"/>
              <a:gd name="connsiteY0" fmla="*/ 3519054 h 3519054"/>
              <a:gd name="connsiteX1" fmla="*/ 3131127 w 4655127"/>
              <a:gd name="connsiteY1" fmla="*/ 1995054 h 3519054"/>
              <a:gd name="connsiteX2" fmla="*/ 4655127 w 4655127"/>
              <a:gd name="connsiteY2" fmla="*/ 0 h 3519054"/>
              <a:gd name="connsiteX0" fmla="*/ 0 w 4655127"/>
              <a:gd name="connsiteY0" fmla="*/ 3519054 h 3519058"/>
              <a:gd name="connsiteX1" fmla="*/ 3131127 w 4655127"/>
              <a:gd name="connsiteY1" fmla="*/ 1995054 h 3519058"/>
              <a:gd name="connsiteX2" fmla="*/ 4655127 w 4655127"/>
              <a:gd name="connsiteY2" fmla="*/ 0 h 3519058"/>
              <a:gd name="connsiteX0" fmla="*/ 0 w 4655127"/>
              <a:gd name="connsiteY0" fmla="*/ 3519056 h 3519060"/>
              <a:gd name="connsiteX1" fmla="*/ 3131127 w 4655127"/>
              <a:gd name="connsiteY1" fmla="*/ 1995056 h 3519060"/>
              <a:gd name="connsiteX2" fmla="*/ 4655127 w 4655127"/>
              <a:gd name="connsiteY2" fmla="*/ 2 h 3519060"/>
              <a:gd name="connsiteX0" fmla="*/ 0 w 4655127"/>
              <a:gd name="connsiteY0" fmla="*/ 3519056 h 3519061"/>
              <a:gd name="connsiteX1" fmla="*/ 2937163 w 4655127"/>
              <a:gd name="connsiteY1" fmla="*/ 2189020 h 3519061"/>
              <a:gd name="connsiteX2" fmla="*/ 4655127 w 4655127"/>
              <a:gd name="connsiteY2" fmla="*/ 2 h 3519061"/>
              <a:gd name="connsiteX0" fmla="*/ 0 w 4655127"/>
              <a:gd name="connsiteY0" fmla="*/ 3519056 h 3519063"/>
              <a:gd name="connsiteX1" fmla="*/ 2937163 w 4655127"/>
              <a:gd name="connsiteY1" fmla="*/ 2189020 h 3519063"/>
              <a:gd name="connsiteX2" fmla="*/ 4655127 w 4655127"/>
              <a:gd name="connsiteY2" fmla="*/ 2 h 3519063"/>
              <a:gd name="connsiteX0" fmla="*/ 0 w 4655127"/>
              <a:gd name="connsiteY0" fmla="*/ 3519057 h 3519066"/>
              <a:gd name="connsiteX1" fmla="*/ 2937163 w 4655127"/>
              <a:gd name="connsiteY1" fmla="*/ 2189021 h 3519066"/>
              <a:gd name="connsiteX2" fmla="*/ 4655127 w 4655127"/>
              <a:gd name="connsiteY2" fmla="*/ 3 h 351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5127" h="3519066">
                <a:moveTo>
                  <a:pt x="0" y="3519057"/>
                </a:moveTo>
                <a:cubicBezTo>
                  <a:pt x="-1" y="3521366"/>
                  <a:pt x="1579417" y="3108039"/>
                  <a:pt x="2937163" y="2189021"/>
                </a:cubicBezTo>
                <a:cubicBezTo>
                  <a:pt x="4294909" y="1270003"/>
                  <a:pt x="4627418" y="-2307"/>
                  <a:pt x="4655127" y="3"/>
                </a:cubicBezTo>
              </a:path>
            </a:pathLst>
          </a:cu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1343472" y="1252994"/>
            <a:ext cx="9865096" cy="4536504"/>
            <a:chOff x="1053852" y="1268760"/>
            <a:chExt cx="10225136" cy="468052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53852" y="1268760"/>
              <a:ext cx="0" cy="468052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053852" y="5949280"/>
              <a:ext cx="10225136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V="1">
            <a:off x="6707197" y="5645483"/>
            <a:ext cx="0" cy="14401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724256" y="5645483"/>
            <a:ext cx="0" cy="14401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547514" y="5645483"/>
            <a:ext cx="0" cy="14401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0606570">
            <a:off x="1620865" y="1876648"/>
            <a:ext cx="244169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 data and analytics</a:t>
            </a:r>
          </a:p>
        </p:txBody>
      </p:sp>
      <p:sp>
        <p:nvSpPr>
          <p:cNvPr id="27" name="TextBox 26"/>
          <p:cNvSpPr txBox="1"/>
          <p:nvPr/>
        </p:nvSpPr>
        <p:spPr>
          <a:xfrm rot="19298355">
            <a:off x="3312292" y="2300434"/>
            <a:ext cx="2977051" cy="74424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453012"/>
              </a:avLst>
            </a:prstTxWarp>
            <a:spAutoFit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DIGITAL TECHNOLOGY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0365" y="2123670"/>
            <a:ext cx="28179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 OPPORTUNITY</a:t>
            </a:r>
          </a:p>
          <a:p>
            <a:pPr algn="ctr"/>
            <a:r>
              <a:rPr lang="en-I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THREAT?</a:t>
            </a:r>
          </a:p>
        </p:txBody>
      </p:sp>
      <p:sp>
        <p:nvSpPr>
          <p:cNvPr id="29" name="TextBox 28"/>
          <p:cNvSpPr txBox="1"/>
          <p:nvPr/>
        </p:nvSpPr>
        <p:spPr>
          <a:xfrm rot="21229307">
            <a:off x="6793410" y="3947165"/>
            <a:ext cx="3711471" cy="43370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ORGANIZATIONS</a:t>
            </a:r>
          </a:p>
        </p:txBody>
      </p:sp>
      <p:sp>
        <p:nvSpPr>
          <p:cNvPr id="30" name="TextBox 29"/>
          <p:cNvSpPr txBox="1"/>
          <p:nvPr/>
        </p:nvSpPr>
        <p:spPr>
          <a:xfrm rot="21255159">
            <a:off x="3600642" y="2062591"/>
            <a:ext cx="1518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 media</a:t>
            </a:r>
          </a:p>
        </p:txBody>
      </p:sp>
      <p:sp>
        <p:nvSpPr>
          <p:cNvPr id="31" name="TextBox 30"/>
          <p:cNvSpPr txBox="1"/>
          <p:nvPr/>
        </p:nvSpPr>
        <p:spPr>
          <a:xfrm rot="21255159">
            <a:off x="2056623" y="2598172"/>
            <a:ext cx="183896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Digital platforms</a:t>
            </a:r>
          </a:p>
        </p:txBody>
      </p:sp>
      <p:sp>
        <p:nvSpPr>
          <p:cNvPr id="32" name="TextBox 31"/>
          <p:cNvSpPr txBox="1"/>
          <p:nvPr/>
        </p:nvSpPr>
        <p:spPr>
          <a:xfrm rot="19806524">
            <a:off x="1594017" y="3564041"/>
            <a:ext cx="183896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Mobile solutions</a:t>
            </a:r>
          </a:p>
        </p:txBody>
      </p:sp>
      <p:sp>
        <p:nvSpPr>
          <p:cNvPr id="33" name="TextBox 32"/>
          <p:cNvSpPr txBox="1"/>
          <p:nvPr/>
        </p:nvSpPr>
        <p:spPr>
          <a:xfrm rot="883902">
            <a:off x="4608637" y="4909516"/>
            <a:ext cx="82586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Inertia</a:t>
            </a:r>
          </a:p>
        </p:txBody>
      </p:sp>
      <p:sp>
        <p:nvSpPr>
          <p:cNvPr id="34" name="TextBox 33"/>
          <p:cNvSpPr txBox="1"/>
          <p:nvPr/>
        </p:nvSpPr>
        <p:spPr>
          <a:xfrm rot="20700000">
            <a:off x="6301223" y="4662521"/>
            <a:ext cx="132600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Resistance</a:t>
            </a:r>
          </a:p>
        </p:txBody>
      </p:sp>
      <p:sp>
        <p:nvSpPr>
          <p:cNvPr id="35" name="TextBox 34"/>
          <p:cNvSpPr txBox="1"/>
          <p:nvPr/>
        </p:nvSpPr>
        <p:spPr>
          <a:xfrm rot="608911">
            <a:off x="10011814" y="4582946"/>
            <a:ext cx="6591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18D01A-19C1-41A3-9599-0E4B9F94A063}"/>
              </a:ext>
            </a:extLst>
          </p:cNvPr>
          <p:cNvSpPr txBox="1"/>
          <p:nvPr/>
        </p:nvSpPr>
        <p:spPr>
          <a:xfrm>
            <a:off x="8886825" y="1185018"/>
            <a:ext cx="12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2060"/>
                </a:solidFill>
              </a:rPr>
              <a:t>2030 </a:t>
            </a:r>
            <a:endParaRPr lang="es-MX" sz="3600" dirty="0">
              <a:solidFill>
                <a:srgbClr val="002060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8CAE210-C465-4D4D-B60A-77B1FC44734B}"/>
              </a:ext>
            </a:extLst>
          </p:cNvPr>
          <p:cNvSpPr txBox="1"/>
          <p:nvPr/>
        </p:nvSpPr>
        <p:spPr>
          <a:xfrm>
            <a:off x="10545517" y="765399"/>
            <a:ext cx="12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2040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50216-1981-44C8-ADDC-FDD9754B9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963613"/>
            <a:ext cx="6013703" cy="4149724"/>
          </a:xfrm>
        </p:spPr>
        <p:txBody>
          <a:bodyPr anchor="ctr">
            <a:normAutofit/>
          </a:bodyPr>
          <a:lstStyle/>
          <a:p>
            <a:r>
              <a:rPr lang="es-ES" sz="6000" dirty="0"/>
              <a:t>Gracias!!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170532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/>
              <a:t>Introducción </a:t>
            </a:r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3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83927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503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/>
              <a:t>Introducción </a:t>
            </a:r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4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98991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6FFD620-02A9-416B-90CB-E7801AD1732E}"/>
              </a:ext>
            </a:extLst>
          </p:cNvPr>
          <p:cNvSpPr txBox="1"/>
          <p:nvPr/>
        </p:nvSpPr>
        <p:spPr>
          <a:xfrm>
            <a:off x="1158129" y="2512088"/>
            <a:ext cx="8551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Métodos digitales:</a:t>
            </a:r>
          </a:p>
          <a:p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Práctica que busca la evolución de los métodos de los medios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No solamente usan los dispositivos online, también utilizan datos ya recolectados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Usar la información y realizar ya diagnósticos sociales.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Cómo emplear los datos de la Web para una investigación social y cómo analizar la información.</a:t>
            </a:r>
          </a:p>
          <a:p>
            <a:endParaRPr lang="es-CO" dirty="0"/>
          </a:p>
          <a:p>
            <a:endParaRPr lang="es-CO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913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Cómo utilizar métodos digitales: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5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25166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250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Fuentes de información: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6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55050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78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Nativo digital .vs. Digitalizado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7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8824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41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CAC3D4-A8AF-4897-8C28-B763C3EE826D}"/>
              </a:ext>
            </a:extLst>
          </p:cNvPr>
          <p:cNvCxnSpPr/>
          <p:nvPr/>
        </p:nvCxnSpPr>
        <p:spPr>
          <a:xfrm>
            <a:off x="611030" y="985720"/>
            <a:ext cx="1096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5F1450-B80F-4080-8055-5289B39FF9F8}"/>
              </a:ext>
            </a:extLst>
          </p:cNvPr>
          <p:cNvCxnSpPr/>
          <p:nvPr/>
        </p:nvCxnSpPr>
        <p:spPr>
          <a:xfrm>
            <a:off x="611030" y="5979346"/>
            <a:ext cx="1096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E4A064-7CF1-471B-890D-CB2CEA48060C}"/>
              </a:ext>
            </a:extLst>
          </p:cNvPr>
          <p:cNvSpPr txBox="1"/>
          <p:nvPr/>
        </p:nvSpPr>
        <p:spPr>
          <a:xfrm>
            <a:off x="732349" y="6125235"/>
            <a:ext cx="171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INTRO-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DUCCION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B60D98-3B46-4970-8E8C-03D3AB846458}"/>
              </a:ext>
            </a:extLst>
          </p:cNvPr>
          <p:cNvSpPr/>
          <p:nvPr/>
        </p:nvSpPr>
        <p:spPr>
          <a:xfrm>
            <a:off x="3268295" y="5886152"/>
            <a:ext cx="186388" cy="186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5D6427-F61E-40C6-B70E-B6B6BB3A111E}"/>
              </a:ext>
            </a:extLst>
          </p:cNvPr>
          <p:cNvSpPr txBox="1"/>
          <p:nvPr/>
        </p:nvSpPr>
        <p:spPr>
          <a:xfrm>
            <a:off x="2595872" y="6125234"/>
            <a:ext cx="171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defRPr/>
            </a:pPr>
            <a:r>
              <a:rPr lang="en-IN" sz="1400" b="1" dirty="0">
                <a:solidFill>
                  <a:srgbClr val="8ED2A5"/>
                </a:solidFill>
                <a:latin typeface="Open Sans" panose="020B0606030504020204" pitchFamily="34" charset="0"/>
              </a:rPr>
              <a:t>FINAL DE LO VIRTUAL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D10AD1-7375-4B18-9C07-4463356C217F}"/>
              </a:ext>
            </a:extLst>
          </p:cNvPr>
          <p:cNvSpPr txBox="1"/>
          <p:nvPr/>
        </p:nvSpPr>
        <p:spPr>
          <a:xfrm>
            <a:off x="4424673" y="6125234"/>
            <a:ext cx="153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>
              <a:defRPr/>
            </a:pPr>
            <a:r>
              <a:rPr lang="en-IN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EACB1F-FB3D-4593-937C-064315AB8F09}"/>
              </a:ext>
            </a:extLst>
          </p:cNvPr>
          <p:cNvSpPr txBox="1"/>
          <p:nvPr/>
        </p:nvSpPr>
        <p:spPr>
          <a:xfrm>
            <a:off x="6230324" y="6125234"/>
            <a:ext cx="153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C07DEA-8699-47F1-8998-66979C530F93}"/>
              </a:ext>
            </a:extLst>
          </p:cNvPr>
          <p:cNvSpPr txBox="1"/>
          <p:nvPr/>
        </p:nvSpPr>
        <p:spPr>
          <a:xfrm>
            <a:off x="2192798" y="2729623"/>
            <a:ext cx="7025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AGENDA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8792CB-CF17-475A-9AB3-7250302F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A0F9-AFDE-4D53-AE1A-A674345352C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47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33925-4234-4CBE-AAC6-B855D20A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El fin de lo virtual : Métodos Digitales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894CC-5A28-4BA6-8F6D-F87169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1A0F9-AFDE-4D53-AE1A-A674345352C3}" type="slidenum">
              <a:rPr lang="es-MX" smtClean="0"/>
              <a:pPr>
                <a:spcAft>
                  <a:spcPts val="600"/>
                </a:spcAft>
              </a:pPr>
              <a:t>9</a:t>
            </a:fld>
            <a:endParaRPr lang="es-MX"/>
          </a:p>
        </p:txBody>
      </p:sp>
      <p:graphicFrame>
        <p:nvGraphicFramePr>
          <p:cNvPr id="181" name="Marcador de contenido 178">
            <a:extLst>
              <a:ext uri="{FF2B5EF4-FFF2-40B4-BE49-F238E27FC236}">
                <a16:creationId xmlns:a16="http://schemas.microsoft.com/office/drawing/2014/main" id="{CABE27DB-9E8D-45B3-BC8A-AC96F793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41406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9617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960</Words>
  <Application>Microsoft Office PowerPoint</Application>
  <PresentationFormat>Panorámica</PresentationFormat>
  <Paragraphs>238</Paragraphs>
  <Slides>21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Corbel</vt:lpstr>
      <vt:lpstr>Open Sans</vt:lpstr>
      <vt:lpstr>Wingdings 3</vt:lpstr>
      <vt:lpstr>Ion</vt:lpstr>
      <vt:lpstr>Métodos Digitales</vt:lpstr>
      <vt:lpstr>Presentación de PowerPoint</vt:lpstr>
      <vt:lpstr>Introducción </vt:lpstr>
      <vt:lpstr>Introducción </vt:lpstr>
      <vt:lpstr>Cómo utilizar métodos digitales:</vt:lpstr>
      <vt:lpstr>Fuentes de información:</vt:lpstr>
      <vt:lpstr>Nativo digital .vs. Digitalizado</vt:lpstr>
      <vt:lpstr>Presentación de PowerPoint</vt:lpstr>
      <vt:lpstr>El fin de lo virtual : Métodos Digitales</vt:lpstr>
      <vt:lpstr>El fin de lo virtual : Métodos Digitales</vt:lpstr>
      <vt:lpstr>El fin de lo virtual : Métodos Digitales</vt:lpstr>
      <vt:lpstr>Seguir los medios:</vt:lpstr>
      <vt:lpstr>Métodos digitales</vt:lpstr>
      <vt:lpstr>Métodos digitales</vt:lpstr>
      <vt:lpstr>Métodos digitales</vt:lpstr>
      <vt:lpstr>Presentación de PowerPoint</vt:lpstr>
      <vt:lpstr>Conclusiones  </vt:lpstr>
      <vt:lpstr>Preguntas  </vt:lpstr>
      <vt:lpstr>Referencias</vt:lpstr>
      <vt:lpstr>Evolucion digital y las organizaciones</vt:lpstr>
      <vt:lpstr>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Digitales</dc:title>
  <dc:creator>Alberto Cueto Vigil</dc:creator>
  <cp:lastModifiedBy>Alberto Cueto Vigil</cp:lastModifiedBy>
  <cp:revision>3</cp:revision>
  <cp:lastPrinted>2020-02-02T20:40:44Z</cp:lastPrinted>
  <dcterms:created xsi:type="dcterms:W3CDTF">2020-02-02T20:32:33Z</dcterms:created>
  <dcterms:modified xsi:type="dcterms:W3CDTF">2020-02-02T21:02:09Z</dcterms:modified>
</cp:coreProperties>
</file>